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arl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Barlow-bold.fntdata"/><Relationship Id="rId10" Type="http://schemas.openxmlformats.org/officeDocument/2006/relationships/slide" Target="slides/slide5.xml"/><Relationship Id="rId21" Type="http://schemas.openxmlformats.org/officeDocument/2006/relationships/font" Target="fonts/Barlow-regular.fntdata"/><Relationship Id="rId13" Type="http://schemas.openxmlformats.org/officeDocument/2006/relationships/slide" Target="slides/slide8.xml"/><Relationship Id="rId24" Type="http://schemas.openxmlformats.org/officeDocument/2006/relationships/font" Target="fonts/Barlow-boldItalic.fntdata"/><Relationship Id="rId12" Type="http://schemas.openxmlformats.org/officeDocument/2006/relationships/slide" Target="slides/slide7.xml"/><Relationship Id="rId23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9a3c4c1ac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9a3c4c1a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b4c229e4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db4c229e4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db4c229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db4c229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pictures of pass test/ some discussion about how we debug positioning.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db4c229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db4c229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db4c229e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db4c229e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db4c229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db4c229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e9d8f56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e9d8f56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e9d8f5652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e9d8f5652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9a3c4c1ac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9a3c4c1a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dc519c5cd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dc519c5c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e9d8f565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e9d8f565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de9937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de9937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db4c229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db4c229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everything to main table span </a:t>
            </a:r>
            <a:r>
              <a:rPr lang="en"/>
              <a:t>container.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divs for each community card;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have player_n container with inner container that has front/back of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feature similar design in html..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e99377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e99377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Anchor </a:t>
            </a:r>
            <a:r>
              <a:rPr lang="en"/>
              <a:t>everything</a:t>
            </a:r>
            <a:r>
              <a:rPr lang="en"/>
              <a:t> to main table tag(Keep inside table);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containers for players and do nested divs for card transform(rotatey)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Use absolute positioning for players and </a:t>
            </a:r>
            <a:r>
              <a:rPr lang="en"/>
              <a:t>their</a:t>
            </a:r>
            <a:r>
              <a:rPr lang="en"/>
              <a:t> ards. Relative for inner divs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db4c229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db4c229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2" name="Google Shape;52;p1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53" name="Google Shape;53;p1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58" name="Google Shape;58;p14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729500" y="1363200"/>
            <a:ext cx="45102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Web Programming Project 1</a:t>
            </a:r>
            <a:endParaRPr b="1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5" name="Google Shape;65;p15"/>
          <p:cNvGrpSpPr/>
          <p:nvPr/>
        </p:nvGrpSpPr>
        <p:grpSpPr>
          <a:xfrm>
            <a:off x="5070100" y="-572576"/>
            <a:ext cx="3546732" cy="5523712"/>
            <a:chOff x="5070100" y="-572576"/>
            <a:chExt cx="3546732" cy="5523712"/>
          </a:xfrm>
        </p:grpSpPr>
        <p:sp>
          <p:nvSpPr>
            <p:cNvPr id="66" name="Google Shape;66;p15"/>
            <p:cNvSpPr/>
            <p:nvPr/>
          </p:nvSpPr>
          <p:spPr>
            <a:xfrm>
              <a:off x="6375228" y="-572576"/>
              <a:ext cx="465364" cy="2642770"/>
            </a:xfrm>
            <a:custGeom>
              <a:rect b="b" l="l" r="r" t="t"/>
              <a:pathLst>
                <a:path extrusionOk="0" h="3272780" w="576302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556947" y="3253174"/>
              <a:ext cx="464782" cy="1369591"/>
            </a:xfrm>
            <a:custGeom>
              <a:rect b="b" l="l" r="r" t="t"/>
              <a:pathLst>
                <a:path extrusionOk="0" h="1696088" w="575582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068432" y="-118583"/>
              <a:ext cx="131465" cy="2079689"/>
            </a:xfrm>
            <a:custGeom>
              <a:rect b="b" l="l" r="r" t="t"/>
              <a:pathLst>
                <a:path extrusionOk="0" h="2575466" w="162805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6460572" y="4203456"/>
              <a:ext cx="301323" cy="451751"/>
            </a:xfrm>
            <a:custGeom>
              <a:rect b="b" l="l" r="r" t="t"/>
              <a:pathLst>
                <a:path extrusionOk="0" h="559444" w="373155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7467866" y="1205886"/>
              <a:ext cx="464782" cy="1241169"/>
            </a:xfrm>
            <a:custGeom>
              <a:rect b="b" l="l" r="r" t="t"/>
              <a:pathLst>
                <a:path extrusionOk="0" h="1537051" w="575582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716352" y="1106731"/>
              <a:ext cx="297833" cy="446162"/>
            </a:xfrm>
            <a:custGeom>
              <a:rect b="b" l="l" r="r" t="t"/>
              <a:pathLst>
                <a:path extrusionOk="0" h="552522" w="368833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341302" y="3161847"/>
              <a:ext cx="1163410" cy="1197587"/>
            </a:xfrm>
            <a:custGeom>
              <a:rect b="b" l="l" r="r" t="t"/>
              <a:pathLst>
                <a:path extrusionOk="0" h="1483080" w="1440755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189772" y="3404311"/>
              <a:ext cx="131465" cy="1546825"/>
            </a:xfrm>
            <a:custGeom>
              <a:rect b="b" l="l" r="r" t="t"/>
              <a:pathLst>
                <a:path extrusionOk="0" h="1915573" w="162805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281830" y="4048322"/>
              <a:ext cx="301323" cy="451751"/>
            </a:xfrm>
            <a:custGeom>
              <a:rect b="b" l="l" r="r" t="t"/>
              <a:pathLst>
                <a:path extrusionOk="0" h="559444" w="373156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366772" y="2053039"/>
              <a:ext cx="947016" cy="2298811"/>
            </a:xfrm>
            <a:custGeom>
              <a:rect b="b" l="l" r="r" t="t"/>
              <a:pathLst>
                <a:path extrusionOk="0" h="2846825" w="1172775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516560" y="3165592"/>
              <a:ext cx="564254" cy="394563"/>
            </a:xfrm>
            <a:custGeom>
              <a:rect b="b" l="l" r="r" t="t"/>
              <a:pathLst>
                <a:path extrusionOk="0" h="488623" w="698766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75198" y="3335550"/>
              <a:ext cx="447331" cy="327156"/>
            </a:xfrm>
            <a:custGeom>
              <a:rect b="b" l="l" r="r" t="t"/>
              <a:pathLst>
                <a:path extrusionOk="0" h="405147" w="55397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070100" y="3267682"/>
              <a:ext cx="659072" cy="575865"/>
            </a:xfrm>
            <a:custGeom>
              <a:rect b="b" l="l" r="r" t="t"/>
              <a:pathLst>
                <a:path extrusionOk="0" h="713145" w="816188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618741" y="2677182"/>
              <a:ext cx="426390" cy="212100"/>
            </a:xfrm>
            <a:custGeom>
              <a:rect b="b" l="l" r="r" t="t"/>
              <a:pathLst>
                <a:path extrusionOk="0" h="262662" w="528037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983922" y="2592420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543847" y="2718873"/>
              <a:ext cx="171021" cy="256991"/>
            </a:xfrm>
            <a:custGeom>
              <a:rect b="b" l="l" r="r" t="t"/>
              <a:pathLst>
                <a:path extrusionOk="0" h="318255" w="211791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716352" y="2678342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0000"/>
                  </a:srgbClr>
                </a:gs>
                <a:gs pos="100000">
                  <a:srgbClr val="FFFFFF">
                    <a:alpha val="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946259" y="2924287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946840" y="3036819"/>
              <a:ext cx="577051" cy="389333"/>
            </a:xfrm>
            <a:custGeom>
              <a:rect b="b" l="l" r="r" t="t"/>
              <a:pathLst>
                <a:path extrusionOk="0" h="482146" w="714614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797052" y="2835447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410315" y="1248496"/>
              <a:ext cx="900480" cy="987861"/>
            </a:xfrm>
            <a:custGeom>
              <a:rect b="b" l="l" r="r" t="t"/>
              <a:pathLst>
                <a:path extrusionOk="0" h="1223357" w="1115145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640222" y="1494441"/>
              <a:ext cx="271075" cy="212680"/>
            </a:xfrm>
            <a:custGeom>
              <a:rect b="b" l="l" r="r" t="t"/>
              <a:pathLst>
                <a:path extrusionOk="0" h="263381" w="335696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640803" y="1606973"/>
              <a:ext cx="577052" cy="389333"/>
            </a:xfrm>
            <a:custGeom>
              <a:rect b="b" l="l" r="r" t="t"/>
              <a:pathLst>
                <a:path extrusionOk="0" h="482146" w="714615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491015" y="1405600"/>
              <a:ext cx="102380" cy="151850"/>
            </a:xfrm>
            <a:custGeom>
              <a:rect b="b" l="l" r="r" t="t"/>
              <a:pathLst>
                <a:path extrusionOk="0" h="188049" w="126786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753181" y="2011247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892519" y="2504904"/>
              <a:ext cx="101216" cy="138044"/>
            </a:xfrm>
            <a:custGeom>
              <a:rect b="b" l="l" r="r" t="t"/>
              <a:pathLst>
                <a:path extrusionOk="0" h="170952" w="125345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891938" y="2683563"/>
              <a:ext cx="114013" cy="162260"/>
            </a:xfrm>
            <a:custGeom>
              <a:rect b="b" l="l" r="r" t="t"/>
              <a:pathLst>
                <a:path extrusionOk="0" h="200941" w="141193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580170" y="2127259"/>
              <a:ext cx="744582" cy="1117500"/>
            </a:xfrm>
            <a:custGeom>
              <a:rect b="b" l="l" r="r" t="t"/>
              <a:pathLst>
                <a:path extrusionOk="0" h="1383901" w="922083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5"/>
          <p:cNvSpPr txBox="1"/>
          <p:nvPr/>
        </p:nvSpPr>
        <p:spPr>
          <a:xfrm>
            <a:off x="836325" y="4003800"/>
            <a:ext cx="33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Group Members: </a:t>
            </a:r>
            <a:endParaRPr b="1" sz="16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Sang Kim, Hyunki Lee, </a:t>
            </a:r>
            <a:endParaRPr b="1" sz="16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Jacob Wilson, Tin Huynh</a:t>
            </a:r>
            <a:endParaRPr b="1" sz="16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7475"/>
            <a:ext cx="8791650" cy="4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2600975" y="214875"/>
            <a:ext cx="42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Class Diagram</a:t>
            </a:r>
            <a:endParaRPr sz="20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Testing and </a:t>
            </a:r>
            <a:r>
              <a:rPr lang="en">
                <a:solidFill>
                  <a:srgbClr val="FFFFFF"/>
                </a:solidFill>
              </a:rPr>
              <a:t>Debugging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875" y="864251"/>
            <a:ext cx="2479799" cy="19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Used w3c to test if tests passed as in previous assignments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Met as group to debug as issues </a:t>
            </a:r>
            <a:r>
              <a:rPr lang="en">
                <a:solidFill>
                  <a:srgbClr val="FFFFFF"/>
                </a:solidFill>
              </a:rPr>
              <a:t>aries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Ex;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Positioning was off on table page. Found it was a span tag was not closed in right place</a:t>
            </a:r>
            <a:endParaRPr>
              <a:solidFill>
                <a:srgbClr val="FFFFFF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>
                <a:solidFill>
                  <a:srgbClr val="FFFFFF"/>
                </a:solidFill>
              </a:rPr>
              <a:t>Used firefox dev edition tools to find</a:t>
            </a:r>
            <a:endParaRPr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>
                <a:solidFill>
                  <a:srgbClr val="FFFFFF"/>
                </a:solidFill>
              </a:rPr>
              <a:t>Using github/discord meetings to </a:t>
            </a:r>
            <a:r>
              <a:rPr lang="en">
                <a:solidFill>
                  <a:srgbClr val="FFFFFF"/>
                </a:solidFill>
              </a:rPr>
              <a:t>synchronize</a:t>
            </a:r>
            <a:r>
              <a:rPr lang="en">
                <a:solidFill>
                  <a:srgbClr val="FFFFFF"/>
                </a:solidFill>
              </a:rPr>
              <a:t> all bits of code together pushed by different group </a:t>
            </a:r>
            <a:r>
              <a:rPr lang="en">
                <a:solidFill>
                  <a:srgbClr val="FFFFFF"/>
                </a:solidFill>
              </a:rPr>
              <a:t>members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875" y="3017300"/>
            <a:ext cx="2479800" cy="173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Login Page Animation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0600"/>
            <a:ext cx="42603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19600" y="4629150"/>
            <a:ext cx="81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2E9"/>
                </a:solidFill>
              </a:rPr>
              <a:t>Source: </a:t>
            </a:r>
            <a:r>
              <a:rPr lang="en" sz="1100">
                <a:solidFill>
                  <a:srgbClr val="D9D2E9"/>
                </a:solidFill>
              </a:rPr>
              <a:t>CSS @keyframes Rule</a:t>
            </a:r>
            <a:r>
              <a:rPr lang="en" sz="1100">
                <a:solidFill>
                  <a:srgbClr val="D9D2E9"/>
                </a:solidFill>
              </a:rPr>
              <a:t> - </a:t>
            </a:r>
            <a:r>
              <a:rPr lang="en" sz="1100">
                <a:solidFill>
                  <a:srgbClr val="D9D2E9"/>
                </a:solidFill>
              </a:rPr>
              <a:t>https://www.w3schools.com/cssref/css3_pr_animation-keyframes.asp</a:t>
            </a:r>
            <a:endParaRPr sz="1100">
              <a:solidFill>
                <a:srgbClr val="D9D2E9"/>
              </a:solidFill>
            </a:endParaRPr>
          </a:p>
        </p:txBody>
      </p:sp>
      <p:grpSp>
        <p:nvGrpSpPr>
          <p:cNvPr id="247" name="Google Shape;247;p26"/>
          <p:cNvGrpSpPr/>
          <p:nvPr/>
        </p:nvGrpSpPr>
        <p:grpSpPr>
          <a:xfrm>
            <a:off x="4783793" y="1017737"/>
            <a:ext cx="3840587" cy="3557680"/>
            <a:chOff x="7013192" y="1552381"/>
            <a:chExt cx="592427" cy="684156"/>
          </a:xfrm>
        </p:grpSpPr>
        <p:sp>
          <p:nvSpPr>
            <p:cNvPr id="248" name="Google Shape;248;p26"/>
            <p:cNvSpPr/>
            <p:nvPr/>
          </p:nvSpPr>
          <p:spPr>
            <a:xfrm>
              <a:off x="7259907" y="1552381"/>
              <a:ext cx="345713" cy="382954"/>
            </a:xfrm>
            <a:custGeom>
              <a:rect b="b" l="l" r="r" t="t"/>
              <a:pathLst>
                <a:path extrusionOk="0" h="3829538" w="3457125">
                  <a:moveTo>
                    <a:pt x="48155" y="16063"/>
                  </a:moveTo>
                  <a:lnTo>
                    <a:pt x="3457126" y="3829538"/>
                  </a:lnTo>
                  <a:lnTo>
                    <a:pt x="47392" y="3707483"/>
                  </a:lnTo>
                  <a:cubicBezTo>
                    <a:pt x="22220" y="3706720"/>
                    <a:pt x="-5241" y="3665526"/>
                    <a:pt x="861" y="3638063"/>
                  </a:cubicBezTo>
                  <a:lnTo>
                    <a:pt x="344123" y="2113894"/>
                  </a:lnTo>
                  <a:lnTo>
                    <a:pt x="2061958" y="2974386"/>
                  </a:lnTo>
                  <a:lnTo>
                    <a:pt x="323527" y="1838506"/>
                  </a:lnTo>
                  <a:lnTo>
                    <a:pt x="1624" y="32846"/>
                  </a:lnTo>
                  <a:cubicBezTo>
                    <a:pt x="-4478" y="-2245"/>
                    <a:pt x="22983" y="-11400"/>
                    <a:pt x="48155" y="16063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7233820" y="1571322"/>
              <a:ext cx="345713" cy="382954"/>
            </a:xfrm>
            <a:custGeom>
              <a:rect b="b" l="l" r="r" t="t"/>
              <a:pathLst>
                <a:path extrusionOk="0" h="3829538" w="3457125">
                  <a:moveTo>
                    <a:pt x="48155" y="16063"/>
                  </a:moveTo>
                  <a:lnTo>
                    <a:pt x="3457126" y="3829538"/>
                  </a:lnTo>
                  <a:lnTo>
                    <a:pt x="47392" y="3707483"/>
                  </a:lnTo>
                  <a:cubicBezTo>
                    <a:pt x="22220" y="3706720"/>
                    <a:pt x="-5241" y="3665526"/>
                    <a:pt x="861" y="3638063"/>
                  </a:cubicBezTo>
                  <a:lnTo>
                    <a:pt x="343360" y="2114657"/>
                  </a:lnTo>
                  <a:lnTo>
                    <a:pt x="2061195" y="2975149"/>
                  </a:lnTo>
                  <a:lnTo>
                    <a:pt x="324290" y="1838506"/>
                  </a:lnTo>
                  <a:lnTo>
                    <a:pt x="1624" y="32846"/>
                  </a:lnTo>
                  <a:cubicBezTo>
                    <a:pt x="-4478" y="-2245"/>
                    <a:pt x="22983" y="-11400"/>
                    <a:pt x="48155" y="160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13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7037302" y="1843970"/>
              <a:ext cx="227087" cy="267454"/>
            </a:xfrm>
            <a:custGeom>
              <a:rect b="b" l="l" r="r" t="t"/>
              <a:pathLst>
                <a:path extrusionOk="0" h="2674543" w="2270867">
                  <a:moveTo>
                    <a:pt x="2270105" y="1310572"/>
                  </a:moveTo>
                  <a:lnTo>
                    <a:pt x="0" y="0"/>
                  </a:lnTo>
                  <a:lnTo>
                    <a:pt x="763" y="1183177"/>
                  </a:lnTo>
                  <a:lnTo>
                    <a:pt x="2070250" y="2377796"/>
                  </a:lnTo>
                  <a:lnTo>
                    <a:pt x="2270868" y="2674544"/>
                  </a:lnTo>
                  <a:lnTo>
                    <a:pt x="2270105" y="131057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7013192" y="1857967"/>
              <a:ext cx="85663" cy="81548"/>
            </a:xfrm>
            <a:custGeom>
              <a:rect b="b" l="l" r="r" t="t"/>
              <a:pathLst>
                <a:path extrusionOk="0" h="815484" w="856628">
                  <a:moveTo>
                    <a:pt x="0" y="321159"/>
                  </a:moveTo>
                  <a:lnTo>
                    <a:pt x="0" y="0"/>
                  </a:lnTo>
                  <a:lnTo>
                    <a:pt x="856629" y="494325"/>
                  </a:lnTo>
                  <a:lnTo>
                    <a:pt x="856629" y="815484"/>
                  </a:lnTo>
                  <a:lnTo>
                    <a:pt x="0" y="321159"/>
                  </a:lnTo>
                  <a:close/>
                </a:path>
              </a:pathLst>
            </a:custGeom>
            <a:gradFill>
              <a:gsLst>
                <a:gs pos="0">
                  <a:srgbClr val="FF9E44"/>
                </a:gs>
                <a:gs pos="100000">
                  <a:srgbClr val="FF409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7155873" y="1941190"/>
              <a:ext cx="49735" cy="39058"/>
            </a:xfrm>
            <a:custGeom>
              <a:rect b="b" l="l" r="r" t="t"/>
              <a:pathLst>
                <a:path extrusionOk="0" h="390578" w="497348">
                  <a:moveTo>
                    <a:pt x="497348" y="286831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497348" y="390578"/>
                  </a:lnTo>
                  <a:lnTo>
                    <a:pt x="497348" y="2868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7109859" y="1935332"/>
              <a:ext cx="95884" cy="65681"/>
            </a:xfrm>
            <a:custGeom>
              <a:rect b="b" l="l" r="r" t="t"/>
              <a:pathLst>
                <a:path extrusionOk="0" h="656811" w="958844">
                  <a:moveTo>
                    <a:pt x="958845" y="553065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958845" y="656812"/>
                  </a:lnTo>
                  <a:lnTo>
                    <a:pt x="958845" y="55306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7089704" y="1944385"/>
              <a:ext cx="116175" cy="77429"/>
            </a:xfrm>
            <a:custGeom>
              <a:rect b="b" l="l" r="r" t="t"/>
              <a:pathLst>
                <a:path extrusionOk="0" h="774290" w="1161750">
                  <a:moveTo>
                    <a:pt x="1161750" y="670543"/>
                  </a:moveTo>
                  <a:lnTo>
                    <a:pt x="0" y="0"/>
                  </a:lnTo>
                  <a:lnTo>
                    <a:pt x="0" y="103747"/>
                  </a:lnTo>
                  <a:lnTo>
                    <a:pt x="1161750" y="774290"/>
                  </a:lnTo>
                  <a:lnTo>
                    <a:pt x="1161750" y="6705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7217706" y="1975891"/>
              <a:ext cx="25783" cy="38347"/>
            </a:xfrm>
            <a:custGeom>
              <a:rect b="b" l="l" r="r" t="t"/>
              <a:pathLst>
                <a:path extrusionOk="0" h="383473" w="257827">
                  <a:moveTo>
                    <a:pt x="0" y="117359"/>
                  </a:moveTo>
                  <a:cubicBezTo>
                    <a:pt x="0" y="215004"/>
                    <a:pt x="57973" y="327143"/>
                    <a:pt x="128914" y="368336"/>
                  </a:cubicBezTo>
                  <a:cubicBezTo>
                    <a:pt x="199855" y="409530"/>
                    <a:pt x="257828" y="363759"/>
                    <a:pt x="257828" y="266115"/>
                  </a:cubicBezTo>
                  <a:cubicBezTo>
                    <a:pt x="257828" y="168470"/>
                    <a:pt x="199855" y="56332"/>
                    <a:pt x="128914" y="15138"/>
                  </a:cubicBezTo>
                  <a:cubicBezTo>
                    <a:pt x="57210" y="-26056"/>
                    <a:pt x="0" y="19715"/>
                    <a:pt x="0" y="117359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7283190" y="1877213"/>
              <a:ext cx="227087" cy="249375"/>
            </a:xfrm>
            <a:custGeom>
              <a:rect b="b" l="l" r="r" t="t"/>
              <a:pathLst>
                <a:path extrusionOk="0" h="2493748" w="2270867">
                  <a:moveTo>
                    <a:pt x="0" y="0"/>
                  </a:moveTo>
                  <a:lnTo>
                    <a:pt x="2270105" y="1310572"/>
                  </a:lnTo>
                  <a:lnTo>
                    <a:pt x="2270868" y="2493749"/>
                  </a:lnTo>
                  <a:lnTo>
                    <a:pt x="200617" y="1298367"/>
                  </a:lnTo>
                  <a:lnTo>
                    <a:pt x="763" y="1363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443667" y="1996647"/>
              <a:ext cx="85663" cy="81548"/>
            </a:xfrm>
            <a:custGeom>
              <a:rect b="b" l="l" r="r" t="t"/>
              <a:pathLst>
                <a:path extrusionOk="0" h="815484" w="856628">
                  <a:moveTo>
                    <a:pt x="0" y="321159"/>
                  </a:moveTo>
                  <a:lnTo>
                    <a:pt x="0" y="0"/>
                  </a:lnTo>
                  <a:lnTo>
                    <a:pt x="856629" y="494326"/>
                  </a:lnTo>
                  <a:lnTo>
                    <a:pt x="856629" y="815484"/>
                  </a:lnTo>
                  <a:lnTo>
                    <a:pt x="0" y="321159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341373" y="1939516"/>
              <a:ext cx="49735" cy="39058"/>
            </a:xfrm>
            <a:custGeom>
              <a:rect b="b" l="l" r="r" t="t"/>
              <a:pathLst>
                <a:path extrusionOk="0" h="390578" w="497348">
                  <a:moveTo>
                    <a:pt x="0" y="0"/>
                  </a:moveTo>
                  <a:lnTo>
                    <a:pt x="497348" y="286831"/>
                  </a:lnTo>
                  <a:lnTo>
                    <a:pt x="497348" y="390578"/>
                  </a:lnTo>
                  <a:lnTo>
                    <a:pt x="0" y="103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7341373" y="1960284"/>
              <a:ext cx="89782" cy="62172"/>
            </a:xfrm>
            <a:custGeom>
              <a:rect b="b" l="l" r="r" t="t"/>
              <a:pathLst>
                <a:path extrusionOk="0" h="621720" w="897820">
                  <a:moveTo>
                    <a:pt x="0" y="0"/>
                  </a:moveTo>
                  <a:lnTo>
                    <a:pt x="897820" y="517974"/>
                  </a:lnTo>
                  <a:lnTo>
                    <a:pt x="897820" y="621721"/>
                  </a:lnTo>
                  <a:lnTo>
                    <a:pt x="0" y="103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7341449" y="1980976"/>
              <a:ext cx="116175" cy="77429"/>
            </a:xfrm>
            <a:custGeom>
              <a:rect b="b" l="l" r="r" t="t"/>
              <a:pathLst>
                <a:path extrusionOk="0" h="774290" w="1161750">
                  <a:moveTo>
                    <a:pt x="0" y="0"/>
                  </a:moveTo>
                  <a:lnTo>
                    <a:pt x="1161751" y="670543"/>
                  </a:lnTo>
                  <a:lnTo>
                    <a:pt x="1161751" y="774290"/>
                  </a:lnTo>
                  <a:lnTo>
                    <a:pt x="0" y="103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7303497" y="1916707"/>
              <a:ext cx="25783" cy="38347"/>
            </a:xfrm>
            <a:custGeom>
              <a:rect b="b" l="l" r="r" t="t"/>
              <a:pathLst>
                <a:path extrusionOk="0" h="383474" w="257827">
                  <a:moveTo>
                    <a:pt x="257828" y="266115"/>
                  </a:moveTo>
                  <a:cubicBezTo>
                    <a:pt x="257828" y="363759"/>
                    <a:pt x="199855" y="409530"/>
                    <a:pt x="128914" y="368336"/>
                  </a:cubicBezTo>
                  <a:cubicBezTo>
                    <a:pt x="57973" y="327143"/>
                    <a:pt x="0" y="215004"/>
                    <a:pt x="0" y="117359"/>
                  </a:cubicBezTo>
                  <a:cubicBezTo>
                    <a:pt x="0" y="19715"/>
                    <a:pt x="57973" y="-26056"/>
                    <a:pt x="128914" y="15138"/>
                  </a:cubicBezTo>
                  <a:cubicBezTo>
                    <a:pt x="199855" y="56332"/>
                    <a:pt x="257828" y="169233"/>
                    <a:pt x="257828" y="266115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7405335" y="2087629"/>
              <a:ext cx="135550" cy="148908"/>
            </a:xfrm>
            <a:custGeom>
              <a:rect b="b" l="l" r="r" t="t"/>
              <a:pathLst>
                <a:path extrusionOk="0" h="1489078" w="1355502">
                  <a:moveTo>
                    <a:pt x="1355503" y="782681"/>
                  </a:moveTo>
                  <a:lnTo>
                    <a:pt x="0" y="0"/>
                  </a:lnTo>
                  <a:lnTo>
                    <a:pt x="0" y="706397"/>
                  </a:lnTo>
                  <a:lnTo>
                    <a:pt x="1355503" y="1489079"/>
                  </a:lnTo>
                  <a:lnTo>
                    <a:pt x="1355503" y="7826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7439941" y="2124600"/>
              <a:ext cx="40734" cy="32040"/>
            </a:xfrm>
            <a:custGeom>
              <a:rect b="b" l="l" r="r" t="t"/>
              <a:pathLst>
                <a:path extrusionOk="0" h="320395" w="407337">
                  <a:moveTo>
                    <a:pt x="0" y="0"/>
                  </a:moveTo>
                  <a:lnTo>
                    <a:pt x="407338" y="235720"/>
                  </a:lnTo>
                  <a:lnTo>
                    <a:pt x="407338" y="320396"/>
                  </a:lnTo>
                  <a:lnTo>
                    <a:pt x="0" y="8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7439941" y="2141564"/>
              <a:ext cx="86807" cy="58739"/>
            </a:xfrm>
            <a:custGeom>
              <a:rect b="b" l="l" r="r" t="t"/>
              <a:pathLst>
                <a:path extrusionOk="0" h="587392" w="868071">
                  <a:moveTo>
                    <a:pt x="0" y="0"/>
                  </a:moveTo>
                  <a:lnTo>
                    <a:pt x="868071" y="501191"/>
                  </a:lnTo>
                  <a:lnTo>
                    <a:pt x="868071" y="587393"/>
                  </a:lnTo>
                  <a:lnTo>
                    <a:pt x="0" y="86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7417428" y="2111311"/>
              <a:ext cx="15409" cy="22838"/>
            </a:xfrm>
            <a:custGeom>
              <a:rect b="b" l="l" r="r" t="t"/>
              <a:pathLst>
                <a:path extrusionOk="0" h="228378" w="154086">
                  <a:moveTo>
                    <a:pt x="154087" y="158434"/>
                  </a:moveTo>
                  <a:cubicBezTo>
                    <a:pt x="154087" y="216411"/>
                    <a:pt x="119760" y="243873"/>
                    <a:pt x="77043" y="219462"/>
                  </a:cubicBezTo>
                  <a:cubicBezTo>
                    <a:pt x="34326" y="195051"/>
                    <a:pt x="0" y="127920"/>
                    <a:pt x="0" y="69944"/>
                  </a:cubicBezTo>
                  <a:cubicBezTo>
                    <a:pt x="0" y="11968"/>
                    <a:pt x="34326" y="-15495"/>
                    <a:pt x="77043" y="8916"/>
                  </a:cubicBezTo>
                  <a:cubicBezTo>
                    <a:pt x="119760" y="33328"/>
                    <a:pt x="154087" y="100458"/>
                    <a:pt x="154087" y="158434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7031141" y="1979606"/>
              <a:ext cx="135550" cy="148908"/>
            </a:xfrm>
            <a:custGeom>
              <a:rect b="b" l="l" r="r" t="t"/>
              <a:pathLst>
                <a:path extrusionOk="0" h="1489078" w="1355502">
                  <a:moveTo>
                    <a:pt x="1355503" y="782681"/>
                  </a:moveTo>
                  <a:lnTo>
                    <a:pt x="0" y="0"/>
                  </a:lnTo>
                  <a:lnTo>
                    <a:pt x="0" y="706397"/>
                  </a:lnTo>
                  <a:lnTo>
                    <a:pt x="1355503" y="1489079"/>
                  </a:lnTo>
                  <a:lnTo>
                    <a:pt x="1355503" y="7826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7065747" y="2016577"/>
              <a:ext cx="40734" cy="32040"/>
            </a:xfrm>
            <a:custGeom>
              <a:rect b="b" l="l" r="r" t="t"/>
              <a:pathLst>
                <a:path extrusionOk="0" h="320395" w="407337">
                  <a:moveTo>
                    <a:pt x="0" y="0"/>
                  </a:moveTo>
                  <a:lnTo>
                    <a:pt x="407337" y="235720"/>
                  </a:lnTo>
                  <a:lnTo>
                    <a:pt x="407337" y="320396"/>
                  </a:lnTo>
                  <a:lnTo>
                    <a:pt x="0" y="84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7065747" y="2033542"/>
              <a:ext cx="86807" cy="58739"/>
            </a:xfrm>
            <a:custGeom>
              <a:rect b="b" l="l" r="r" t="t"/>
              <a:pathLst>
                <a:path extrusionOk="0" h="587392" w="868070">
                  <a:moveTo>
                    <a:pt x="0" y="0"/>
                  </a:moveTo>
                  <a:lnTo>
                    <a:pt x="868071" y="501191"/>
                  </a:lnTo>
                  <a:lnTo>
                    <a:pt x="868071" y="587393"/>
                  </a:lnTo>
                  <a:lnTo>
                    <a:pt x="0" y="86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7043234" y="2003289"/>
              <a:ext cx="15409" cy="22838"/>
            </a:xfrm>
            <a:custGeom>
              <a:rect b="b" l="l" r="r" t="t"/>
              <a:pathLst>
                <a:path extrusionOk="0" h="228378" w="154086">
                  <a:moveTo>
                    <a:pt x="154086" y="158434"/>
                  </a:moveTo>
                  <a:cubicBezTo>
                    <a:pt x="154086" y="216411"/>
                    <a:pt x="119760" y="243873"/>
                    <a:pt x="77043" y="219462"/>
                  </a:cubicBezTo>
                  <a:cubicBezTo>
                    <a:pt x="34326" y="195051"/>
                    <a:pt x="0" y="127920"/>
                    <a:pt x="0" y="69944"/>
                  </a:cubicBezTo>
                  <a:cubicBezTo>
                    <a:pt x="0" y="11968"/>
                    <a:pt x="34326" y="-15495"/>
                    <a:pt x="77043" y="8916"/>
                  </a:cubicBezTo>
                  <a:cubicBezTo>
                    <a:pt x="119760" y="33328"/>
                    <a:pt x="154086" y="100458"/>
                    <a:pt x="154086" y="158434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7153135" y="1803880"/>
              <a:ext cx="60185" cy="102450"/>
            </a:xfrm>
            <a:custGeom>
              <a:rect b="b" l="l" r="r" t="t"/>
              <a:pathLst>
                <a:path extrusionOk="0" h="1024504" w="601852">
                  <a:moveTo>
                    <a:pt x="326480" y="298273"/>
                  </a:moveTo>
                  <a:lnTo>
                    <a:pt x="0" y="109850"/>
                  </a:lnTo>
                  <a:lnTo>
                    <a:pt x="0" y="0"/>
                  </a:lnTo>
                  <a:lnTo>
                    <a:pt x="326480" y="188423"/>
                  </a:lnTo>
                  <a:cubicBezTo>
                    <a:pt x="353178" y="203680"/>
                    <a:pt x="392081" y="234957"/>
                    <a:pt x="424882" y="283016"/>
                  </a:cubicBezTo>
                  <a:cubicBezTo>
                    <a:pt x="460734" y="334127"/>
                    <a:pt x="485906" y="398969"/>
                    <a:pt x="485906" y="469151"/>
                  </a:cubicBezTo>
                  <a:cubicBezTo>
                    <a:pt x="485906" y="546962"/>
                    <a:pt x="466073" y="591207"/>
                    <a:pt x="428696" y="603412"/>
                  </a:cubicBezTo>
                  <a:cubicBezTo>
                    <a:pt x="393607" y="614855"/>
                    <a:pt x="351653" y="595021"/>
                    <a:pt x="326480" y="580527"/>
                  </a:cubicBezTo>
                  <a:lnTo>
                    <a:pt x="192227" y="502717"/>
                  </a:lnTo>
                  <a:lnTo>
                    <a:pt x="191464" y="501954"/>
                  </a:lnTo>
                  <a:cubicBezTo>
                    <a:pt x="180022" y="495088"/>
                    <a:pt x="161714" y="488222"/>
                    <a:pt x="147221" y="492799"/>
                  </a:cubicBezTo>
                  <a:cubicBezTo>
                    <a:pt x="135016" y="496614"/>
                    <a:pt x="122049" y="508056"/>
                    <a:pt x="122049" y="551539"/>
                  </a:cubicBezTo>
                  <a:cubicBezTo>
                    <a:pt x="122049" y="595021"/>
                    <a:pt x="135779" y="620958"/>
                    <a:pt x="146458" y="636978"/>
                  </a:cubicBezTo>
                  <a:cubicBezTo>
                    <a:pt x="160189" y="656812"/>
                    <a:pt x="178496" y="670543"/>
                    <a:pt x="189938" y="676646"/>
                  </a:cubicBezTo>
                  <a:lnTo>
                    <a:pt x="191464" y="677409"/>
                  </a:lnTo>
                  <a:lnTo>
                    <a:pt x="601852" y="914654"/>
                  </a:lnTo>
                  <a:lnTo>
                    <a:pt x="601852" y="1024504"/>
                  </a:lnTo>
                  <a:lnTo>
                    <a:pt x="193752" y="788784"/>
                  </a:lnTo>
                  <a:cubicBezTo>
                    <a:pt x="165528" y="774290"/>
                    <a:pt x="125100" y="743014"/>
                    <a:pt x="90011" y="694191"/>
                  </a:cubicBezTo>
                  <a:cubicBezTo>
                    <a:pt x="51871" y="640029"/>
                    <a:pt x="25935" y="572136"/>
                    <a:pt x="25935" y="496614"/>
                  </a:cubicBezTo>
                  <a:cubicBezTo>
                    <a:pt x="25935" y="421092"/>
                    <a:pt x="51871" y="382949"/>
                    <a:pt x="89248" y="372270"/>
                  </a:cubicBezTo>
                  <a:cubicBezTo>
                    <a:pt x="124337" y="362353"/>
                    <a:pt x="164766" y="376847"/>
                    <a:pt x="192989" y="393629"/>
                  </a:cubicBezTo>
                  <a:lnTo>
                    <a:pt x="325717" y="469914"/>
                  </a:lnTo>
                  <a:cubicBezTo>
                    <a:pt x="344787" y="481357"/>
                    <a:pt x="359281" y="485934"/>
                    <a:pt x="369197" y="482882"/>
                  </a:cubicBezTo>
                  <a:cubicBezTo>
                    <a:pt x="376825" y="480594"/>
                    <a:pt x="390556" y="469914"/>
                    <a:pt x="390556" y="414226"/>
                  </a:cubicBezTo>
                  <a:cubicBezTo>
                    <a:pt x="390556" y="377610"/>
                    <a:pt x="379114" y="353961"/>
                    <a:pt x="367672" y="338704"/>
                  </a:cubicBezTo>
                  <a:cubicBezTo>
                    <a:pt x="354704" y="318870"/>
                    <a:pt x="337159" y="304376"/>
                    <a:pt x="326480" y="29827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133360" y="1785767"/>
              <a:ext cx="25783" cy="38692"/>
            </a:xfrm>
            <a:custGeom>
              <a:rect b="b" l="l" r="r" t="t"/>
              <a:pathLst>
                <a:path extrusionOk="0" h="386920" w="257827">
                  <a:moveTo>
                    <a:pt x="257828" y="267838"/>
                  </a:moveTo>
                  <a:cubicBezTo>
                    <a:pt x="257828" y="366245"/>
                    <a:pt x="199855" y="412779"/>
                    <a:pt x="128914" y="372348"/>
                  </a:cubicBezTo>
                  <a:cubicBezTo>
                    <a:pt x="57973" y="331154"/>
                    <a:pt x="0" y="218253"/>
                    <a:pt x="0" y="119083"/>
                  </a:cubicBezTo>
                  <a:cubicBezTo>
                    <a:pt x="0" y="20676"/>
                    <a:pt x="57973" y="-25858"/>
                    <a:pt x="128914" y="14573"/>
                  </a:cubicBezTo>
                  <a:cubicBezTo>
                    <a:pt x="199855" y="55767"/>
                    <a:pt x="257828" y="169431"/>
                    <a:pt x="257828" y="267838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204092" y="1883139"/>
              <a:ext cx="25783" cy="38692"/>
            </a:xfrm>
            <a:custGeom>
              <a:rect b="b" l="l" r="r" t="t"/>
              <a:pathLst>
                <a:path extrusionOk="0" h="386920" w="257827">
                  <a:moveTo>
                    <a:pt x="257828" y="267838"/>
                  </a:moveTo>
                  <a:cubicBezTo>
                    <a:pt x="257828" y="366245"/>
                    <a:pt x="199855" y="412779"/>
                    <a:pt x="128914" y="372348"/>
                  </a:cubicBezTo>
                  <a:cubicBezTo>
                    <a:pt x="57973" y="331154"/>
                    <a:pt x="0" y="218253"/>
                    <a:pt x="0" y="119083"/>
                  </a:cubicBezTo>
                  <a:cubicBezTo>
                    <a:pt x="0" y="20676"/>
                    <a:pt x="57973" y="-25858"/>
                    <a:pt x="128914" y="14573"/>
                  </a:cubicBezTo>
                  <a:cubicBezTo>
                    <a:pt x="199855" y="55767"/>
                    <a:pt x="257828" y="169431"/>
                    <a:pt x="257828" y="267838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320153" y="2067089"/>
              <a:ext cx="33792" cy="84633"/>
            </a:xfrm>
            <a:custGeom>
              <a:rect b="b" l="l" r="r" t="t"/>
              <a:pathLst>
                <a:path extrusionOk="0" h="846332" w="337922">
                  <a:moveTo>
                    <a:pt x="0" y="0"/>
                  </a:moveTo>
                  <a:lnTo>
                    <a:pt x="0" y="643080"/>
                  </a:lnTo>
                  <a:cubicBezTo>
                    <a:pt x="0" y="649946"/>
                    <a:pt x="6865" y="657575"/>
                    <a:pt x="11442" y="655286"/>
                  </a:cubicBezTo>
                  <a:lnTo>
                    <a:pt x="161714" y="562981"/>
                  </a:lnTo>
                  <a:lnTo>
                    <a:pt x="315038" y="834555"/>
                  </a:lnTo>
                  <a:cubicBezTo>
                    <a:pt x="323429" y="849049"/>
                    <a:pt x="337922" y="850575"/>
                    <a:pt x="337922" y="836844"/>
                  </a:cubicBezTo>
                  <a:lnTo>
                    <a:pt x="337922" y="19605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311700" y="445025"/>
            <a:ext cx="361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Button Effect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800"/>
            <a:ext cx="4127700" cy="33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519600" y="4629150"/>
            <a:ext cx="810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Web Dev Simplified - https://www.youtube.com/watch?v=cH0TC9gWiAg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</a:t>
            </a:r>
            <a:r>
              <a:rPr lang="en" sz="1100"/>
              <a:t>CSS ::before Selector - </a:t>
            </a:r>
            <a:r>
              <a:rPr lang="en" sz="1100"/>
              <a:t>https://www.w3schools.com/cssref/sel_before.asp</a:t>
            </a:r>
            <a:endParaRPr sz="1100"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4908685" y="1206030"/>
            <a:ext cx="3927959" cy="3234807"/>
            <a:chOff x="3901453" y="3238685"/>
            <a:chExt cx="725948" cy="654144"/>
          </a:xfrm>
        </p:grpSpPr>
        <p:sp>
          <p:nvSpPr>
            <p:cNvPr id="282" name="Google Shape;282;p27"/>
            <p:cNvSpPr/>
            <p:nvPr/>
          </p:nvSpPr>
          <p:spPr>
            <a:xfrm>
              <a:off x="4181946" y="3249749"/>
              <a:ext cx="250317" cy="466427"/>
            </a:xfrm>
            <a:custGeom>
              <a:rect b="b" l="l" r="r" t="t"/>
              <a:pathLst>
                <a:path extrusionOk="0" h="4664273" w="2503170">
                  <a:moveTo>
                    <a:pt x="2016910" y="887617"/>
                  </a:moveTo>
                  <a:cubicBezTo>
                    <a:pt x="2036912" y="899036"/>
                    <a:pt x="2055010" y="926632"/>
                    <a:pt x="2057868" y="951373"/>
                  </a:cubicBezTo>
                  <a:lnTo>
                    <a:pt x="2502685" y="4627325"/>
                  </a:lnTo>
                  <a:cubicBezTo>
                    <a:pt x="2506495" y="4658727"/>
                    <a:pt x="2487445" y="4673001"/>
                    <a:pt x="2461728" y="4658727"/>
                  </a:cubicBezTo>
                  <a:lnTo>
                    <a:pt x="41425" y="3262760"/>
                  </a:lnTo>
                  <a:cubicBezTo>
                    <a:pt x="16660" y="3248486"/>
                    <a:pt x="-3342" y="3211374"/>
                    <a:pt x="467" y="3184730"/>
                  </a:cubicBezTo>
                  <a:lnTo>
                    <a:pt x="446237" y="22631"/>
                  </a:lnTo>
                  <a:cubicBezTo>
                    <a:pt x="449095" y="745"/>
                    <a:pt x="466240" y="-5917"/>
                    <a:pt x="487195" y="5502"/>
                  </a:cubicBezTo>
                  <a:lnTo>
                    <a:pt x="2016910" y="887617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219790" y="3238685"/>
              <a:ext cx="101156" cy="105090"/>
            </a:xfrm>
            <a:custGeom>
              <a:rect b="b" l="l" r="r" t="t"/>
              <a:pathLst>
                <a:path extrusionOk="0" h="1050897" w="1011555">
                  <a:moveTo>
                    <a:pt x="1011555" y="1050898"/>
                  </a:moveTo>
                  <a:cubicBezTo>
                    <a:pt x="1011555" y="664556"/>
                    <a:pt x="784860" y="220169"/>
                    <a:pt x="505778" y="58400"/>
                  </a:cubicBezTo>
                  <a:cubicBezTo>
                    <a:pt x="226695" y="-102417"/>
                    <a:pt x="0" y="80286"/>
                    <a:pt x="0" y="466628"/>
                  </a:cubicBezTo>
                  <a:lnTo>
                    <a:pt x="109538" y="529432"/>
                  </a:lnTo>
                  <a:lnTo>
                    <a:pt x="109538" y="528481"/>
                  </a:lnTo>
                  <a:cubicBezTo>
                    <a:pt x="109538" y="224927"/>
                    <a:pt x="287655" y="81238"/>
                    <a:pt x="506730" y="207798"/>
                  </a:cubicBezTo>
                  <a:cubicBezTo>
                    <a:pt x="725805" y="334358"/>
                    <a:pt x="903922" y="683588"/>
                    <a:pt x="903922" y="987142"/>
                  </a:cubicBezTo>
                  <a:lnTo>
                    <a:pt x="903922" y="988094"/>
                  </a:lnTo>
                  <a:lnTo>
                    <a:pt x="1011555" y="105089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4145286" y="3269866"/>
              <a:ext cx="250412" cy="466427"/>
            </a:xfrm>
            <a:custGeom>
              <a:rect b="b" l="l" r="r" t="t"/>
              <a:pathLst>
                <a:path extrusionOk="0" h="4664272" w="2504123">
                  <a:moveTo>
                    <a:pt x="2058839" y="952324"/>
                  </a:moveTo>
                  <a:cubicBezTo>
                    <a:pt x="2055981" y="927583"/>
                    <a:pt x="2038836" y="899987"/>
                    <a:pt x="2017881" y="888568"/>
                  </a:cubicBezTo>
                  <a:lnTo>
                    <a:pt x="487214" y="5502"/>
                  </a:lnTo>
                  <a:cubicBezTo>
                    <a:pt x="467211" y="-5917"/>
                    <a:pt x="449114" y="745"/>
                    <a:pt x="446256" y="22631"/>
                  </a:cubicBezTo>
                  <a:lnTo>
                    <a:pt x="486" y="3184730"/>
                  </a:lnTo>
                  <a:cubicBezTo>
                    <a:pt x="-3324" y="3211375"/>
                    <a:pt x="15726" y="3248486"/>
                    <a:pt x="41443" y="3262760"/>
                  </a:cubicBezTo>
                  <a:lnTo>
                    <a:pt x="2462699" y="4658727"/>
                  </a:lnTo>
                  <a:cubicBezTo>
                    <a:pt x="2487463" y="4673001"/>
                    <a:pt x="2507466" y="4658727"/>
                    <a:pt x="2503656" y="4627325"/>
                  </a:cubicBezTo>
                  <a:lnTo>
                    <a:pt x="2058839" y="95232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931558" y="3250013"/>
              <a:ext cx="283559" cy="333624"/>
            </a:xfrm>
            <a:custGeom>
              <a:rect b="b" l="l" r="r" t="t"/>
              <a:pathLst>
                <a:path extrusionOk="0" h="3336238" w="2835592">
                  <a:moveTo>
                    <a:pt x="2834640" y="1634814"/>
                  </a:moveTo>
                  <a:lnTo>
                    <a:pt x="0" y="0"/>
                  </a:lnTo>
                  <a:lnTo>
                    <a:pt x="953" y="1475900"/>
                  </a:lnTo>
                  <a:lnTo>
                    <a:pt x="2585085" y="2966074"/>
                  </a:lnTo>
                  <a:lnTo>
                    <a:pt x="2835593" y="3336239"/>
                  </a:lnTo>
                  <a:lnTo>
                    <a:pt x="2834640" y="163481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901453" y="3267473"/>
              <a:ext cx="106966" cy="101724"/>
            </a:xfrm>
            <a:custGeom>
              <a:rect b="b" l="l" r="r" t="t"/>
              <a:pathLst>
                <a:path extrusionOk="0" h="1017238" w="1069657">
                  <a:moveTo>
                    <a:pt x="0" y="400615"/>
                  </a:moveTo>
                  <a:lnTo>
                    <a:pt x="0" y="0"/>
                  </a:lnTo>
                  <a:lnTo>
                    <a:pt x="1069658" y="616624"/>
                  </a:lnTo>
                  <a:lnTo>
                    <a:pt x="1069658" y="1017239"/>
                  </a:lnTo>
                  <a:lnTo>
                    <a:pt x="0" y="400615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079616" y="3371286"/>
              <a:ext cx="62103" cy="48721"/>
            </a:xfrm>
            <a:custGeom>
              <a:rect b="b" l="l" r="r" t="t"/>
              <a:pathLst>
                <a:path extrusionOk="0" h="487208" w="621029">
                  <a:moveTo>
                    <a:pt x="621030" y="357794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621030" y="487209"/>
                  </a:lnTo>
                  <a:lnTo>
                    <a:pt x="621030" y="35779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022159" y="3363979"/>
              <a:ext cx="119729" cy="82026"/>
            </a:xfrm>
            <a:custGeom>
              <a:rect b="b" l="l" r="r" t="t"/>
              <a:pathLst>
                <a:path extrusionOk="0" h="820261" w="1197292">
                  <a:moveTo>
                    <a:pt x="1197293" y="689895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1197293" y="820262"/>
                  </a:lnTo>
                  <a:lnTo>
                    <a:pt x="1197293" y="68989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3996897" y="3375272"/>
              <a:ext cx="145066" cy="96585"/>
            </a:xfrm>
            <a:custGeom>
              <a:rect b="b" l="l" r="r" t="t"/>
              <a:pathLst>
                <a:path extrusionOk="0" h="965853" w="1450657">
                  <a:moveTo>
                    <a:pt x="1450658" y="836439"/>
                  </a:moveTo>
                  <a:lnTo>
                    <a:pt x="0" y="0"/>
                  </a:lnTo>
                  <a:lnTo>
                    <a:pt x="0" y="129415"/>
                  </a:lnTo>
                  <a:lnTo>
                    <a:pt x="1450658" y="965853"/>
                  </a:lnTo>
                  <a:lnTo>
                    <a:pt x="1450658" y="83643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156731" y="3414572"/>
              <a:ext cx="32194" cy="47835"/>
            </a:xfrm>
            <a:custGeom>
              <a:rect b="b" l="l" r="r" t="t"/>
              <a:pathLst>
                <a:path extrusionOk="0" h="478347" w="321944">
                  <a:moveTo>
                    <a:pt x="0" y="146395"/>
                  </a:moveTo>
                  <a:cubicBezTo>
                    <a:pt x="0" y="268197"/>
                    <a:pt x="72390" y="408079"/>
                    <a:pt x="160972" y="459464"/>
                  </a:cubicBezTo>
                  <a:cubicBezTo>
                    <a:pt x="249555" y="510850"/>
                    <a:pt x="321945" y="453755"/>
                    <a:pt x="321945" y="331953"/>
                  </a:cubicBezTo>
                  <a:cubicBezTo>
                    <a:pt x="321945" y="210151"/>
                    <a:pt x="249555" y="70268"/>
                    <a:pt x="160972" y="18883"/>
                  </a:cubicBezTo>
                  <a:cubicBezTo>
                    <a:pt x="72390" y="-32502"/>
                    <a:pt x="0" y="24593"/>
                    <a:pt x="0" y="146395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247142" y="3581853"/>
              <a:ext cx="283464" cy="310976"/>
            </a:xfrm>
            <a:custGeom>
              <a:rect b="b" l="l" r="r" t="t"/>
              <a:pathLst>
                <a:path extrusionOk="0" h="3109762" w="2834639">
                  <a:moveTo>
                    <a:pt x="0" y="0"/>
                  </a:moveTo>
                  <a:lnTo>
                    <a:pt x="2833688" y="1633863"/>
                  </a:lnTo>
                  <a:lnTo>
                    <a:pt x="2834640" y="3109763"/>
                  </a:lnTo>
                  <a:lnTo>
                    <a:pt x="250507" y="1619589"/>
                  </a:lnTo>
                  <a:lnTo>
                    <a:pt x="952" y="170142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447527" y="3730835"/>
              <a:ext cx="106966" cy="101724"/>
            </a:xfrm>
            <a:custGeom>
              <a:rect b="b" l="l" r="r" t="t"/>
              <a:pathLst>
                <a:path extrusionOk="0" h="1017238" w="1069657">
                  <a:moveTo>
                    <a:pt x="0" y="400615"/>
                  </a:moveTo>
                  <a:lnTo>
                    <a:pt x="0" y="0"/>
                  </a:lnTo>
                  <a:lnTo>
                    <a:pt x="1069657" y="616624"/>
                  </a:lnTo>
                  <a:lnTo>
                    <a:pt x="1069657" y="1017239"/>
                  </a:lnTo>
                  <a:lnTo>
                    <a:pt x="0" y="400615"/>
                  </a:lnTo>
                  <a:close/>
                </a:path>
              </a:pathLst>
            </a:custGeom>
            <a:gradFill>
              <a:gsLst>
                <a:gs pos="0">
                  <a:srgbClr val="FF9E44"/>
                </a:gs>
                <a:gs pos="100000">
                  <a:srgbClr val="FF409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319793" y="3659570"/>
              <a:ext cx="62103" cy="48721"/>
            </a:xfrm>
            <a:custGeom>
              <a:rect b="b" l="l" r="r" t="t"/>
              <a:pathLst>
                <a:path extrusionOk="0" h="487208" w="621029">
                  <a:moveTo>
                    <a:pt x="0" y="0"/>
                  </a:moveTo>
                  <a:lnTo>
                    <a:pt x="621030" y="357794"/>
                  </a:lnTo>
                  <a:lnTo>
                    <a:pt x="621030" y="487209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4319793" y="3685476"/>
              <a:ext cx="112109" cy="77554"/>
            </a:xfrm>
            <a:custGeom>
              <a:rect b="b" l="l" r="r" t="t"/>
              <a:pathLst>
                <a:path extrusionOk="0" h="775537" w="1121092">
                  <a:moveTo>
                    <a:pt x="0" y="0"/>
                  </a:moveTo>
                  <a:lnTo>
                    <a:pt x="1121093" y="646123"/>
                  </a:lnTo>
                  <a:lnTo>
                    <a:pt x="1121093" y="775537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4319793" y="3711287"/>
              <a:ext cx="145066" cy="96585"/>
            </a:xfrm>
            <a:custGeom>
              <a:rect b="b" l="l" r="r" t="t"/>
              <a:pathLst>
                <a:path extrusionOk="0" h="965853" w="1450657">
                  <a:moveTo>
                    <a:pt x="0" y="0"/>
                  </a:moveTo>
                  <a:lnTo>
                    <a:pt x="1450657" y="836438"/>
                  </a:lnTo>
                  <a:lnTo>
                    <a:pt x="1450657" y="965853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272403" y="3631117"/>
              <a:ext cx="32194" cy="47835"/>
            </a:xfrm>
            <a:custGeom>
              <a:rect b="b" l="l" r="r" t="t"/>
              <a:pathLst>
                <a:path extrusionOk="0" h="478347" w="321945">
                  <a:moveTo>
                    <a:pt x="321945" y="331953"/>
                  </a:moveTo>
                  <a:cubicBezTo>
                    <a:pt x="321945" y="453755"/>
                    <a:pt x="249555" y="510850"/>
                    <a:pt x="160973" y="459464"/>
                  </a:cubicBezTo>
                  <a:cubicBezTo>
                    <a:pt x="72390" y="408079"/>
                    <a:pt x="0" y="268197"/>
                    <a:pt x="0" y="146395"/>
                  </a:cubicBezTo>
                  <a:cubicBezTo>
                    <a:pt x="0" y="24592"/>
                    <a:pt x="72390" y="-32502"/>
                    <a:pt x="160973" y="18883"/>
                  </a:cubicBezTo>
                  <a:cubicBezTo>
                    <a:pt x="250508" y="70268"/>
                    <a:pt x="321945" y="211102"/>
                    <a:pt x="321945" y="331953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3950837" y="3441412"/>
              <a:ext cx="194119" cy="214105"/>
            </a:xfrm>
            <a:custGeom>
              <a:rect b="b" l="l" r="r" t="t"/>
              <a:pathLst>
                <a:path extrusionOk="0" h="2141054" w="1941194">
                  <a:moveTo>
                    <a:pt x="0" y="1021997"/>
                  </a:moveTo>
                  <a:lnTo>
                    <a:pt x="1941195" y="2141054"/>
                  </a:lnTo>
                  <a:lnTo>
                    <a:pt x="1941195" y="1119058"/>
                  </a:lnTo>
                  <a:lnTo>
                    <a:pt x="0" y="0"/>
                  </a:lnTo>
                  <a:lnTo>
                    <a:pt x="0" y="102199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4104972" y="3551770"/>
              <a:ext cx="22098" cy="33024"/>
            </a:xfrm>
            <a:custGeom>
              <a:rect b="b" l="l" r="r" t="t"/>
              <a:pathLst>
                <a:path extrusionOk="0" h="330237" w="220979">
                  <a:moveTo>
                    <a:pt x="0" y="101839"/>
                  </a:moveTo>
                  <a:cubicBezTo>
                    <a:pt x="0" y="17148"/>
                    <a:pt x="49530" y="-21867"/>
                    <a:pt x="110490" y="12390"/>
                  </a:cubicBezTo>
                  <a:cubicBezTo>
                    <a:pt x="171450" y="47599"/>
                    <a:pt x="220980" y="144660"/>
                    <a:pt x="220980" y="228399"/>
                  </a:cubicBezTo>
                  <a:cubicBezTo>
                    <a:pt x="220980" y="313090"/>
                    <a:pt x="171450" y="352104"/>
                    <a:pt x="110490" y="317847"/>
                  </a:cubicBezTo>
                  <a:cubicBezTo>
                    <a:pt x="49530" y="282639"/>
                    <a:pt x="0" y="186530"/>
                    <a:pt x="0" y="101839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970686" y="3504326"/>
              <a:ext cx="124778" cy="84881"/>
            </a:xfrm>
            <a:custGeom>
              <a:rect b="b" l="l" r="r" t="t"/>
              <a:pathLst>
                <a:path extrusionOk="0" h="848808" w="1247775">
                  <a:moveTo>
                    <a:pt x="1247775" y="848809"/>
                  </a:moveTo>
                  <a:lnTo>
                    <a:pt x="0" y="129415"/>
                  </a:lnTo>
                  <a:lnTo>
                    <a:pt x="0" y="0"/>
                  </a:lnTo>
                  <a:lnTo>
                    <a:pt x="1247775" y="719394"/>
                  </a:lnTo>
                  <a:lnTo>
                    <a:pt x="1247775" y="8488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4038114" y="3516946"/>
              <a:ext cx="56769" cy="45676"/>
            </a:xfrm>
            <a:custGeom>
              <a:rect b="b" l="l" r="r" t="t"/>
              <a:pathLst>
                <a:path extrusionOk="0" h="456758" w="567689">
                  <a:moveTo>
                    <a:pt x="567690" y="456758"/>
                  </a:moveTo>
                  <a:lnTo>
                    <a:pt x="0" y="129415"/>
                  </a:lnTo>
                  <a:lnTo>
                    <a:pt x="0" y="0"/>
                  </a:lnTo>
                  <a:lnTo>
                    <a:pt x="567690" y="327343"/>
                  </a:lnTo>
                  <a:lnTo>
                    <a:pt x="567690" y="45675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4433282" y="3567619"/>
              <a:ext cx="194119" cy="214105"/>
            </a:xfrm>
            <a:custGeom>
              <a:rect b="b" l="l" r="r" t="t"/>
              <a:pathLst>
                <a:path extrusionOk="0" h="2141054" w="1941194">
                  <a:moveTo>
                    <a:pt x="1940243" y="1119058"/>
                  </a:moveTo>
                  <a:lnTo>
                    <a:pt x="0" y="0"/>
                  </a:lnTo>
                  <a:lnTo>
                    <a:pt x="0" y="1021997"/>
                  </a:lnTo>
                  <a:lnTo>
                    <a:pt x="1941195" y="2141054"/>
                  </a:lnTo>
                  <a:lnTo>
                    <a:pt x="1940243" y="111905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482476" y="3621234"/>
              <a:ext cx="47625" cy="40442"/>
            </a:xfrm>
            <a:custGeom>
              <a:rect b="b" l="l" r="r" t="t"/>
              <a:pathLst>
                <a:path extrusionOk="0" h="404421" w="476250">
                  <a:moveTo>
                    <a:pt x="0" y="0"/>
                  </a:moveTo>
                  <a:lnTo>
                    <a:pt x="476250" y="275007"/>
                  </a:lnTo>
                  <a:lnTo>
                    <a:pt x="476250" y="404421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4482856" y="3646760"/>
              <a:ext cx="102394" cy="72035"/>
            </a:xfrm>
            <a:custGeom>
              <a:rect b="b" l="l" r="r" t="t"/>
              <a:pathLst>
                <a:path extrusionOk="0" h="720345" w="1023937">
                  <a:moveTo>
                    <a:pt x="0" y="0"/>
                  </a:moveTo>
                  <a:lnTo>
                    <a:pt x="1023938" y="590931"/>
                  </a:lnTo>
                  <a:lnTo>
                    <a:pt x="1023938" y="720346"/>
                  </a:lnTo>
                  <a:lnTo>
                    <a:pt x="0" y="129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450566" y="3600260"/>
              <a:ext cx="22098" cy="33024"/>
            </a:xfrm>
            <a:custGeom>
              <a:rect b="b" l="l" r="r" t="t"/>
              <a:pathLst>
                <a:path extrusionOk="0" h="330237" w="220979">
                  <a:moveTo>
                    <a:pt x="220980" y="228399"/>
                  </a:moveTo>
                  <a:cubicBezTo>
                    <a:pt x="220980" y="313090"/>
                    <a:pt x="171450" y="352104"/>
                    <a:pt x="110490" y="317847"/>
                  </a:cubicBezTo>
                  <a:cubicBezTo>
                    <a:pt x="49530" y="282639"/>
                    <a:pt x="0" y="185578"/>
                    <a:pt x="0" y="101839"/>
                  </a:cubicBezTo>
                  <a:cubicBezTo>
                    <a:pt x="0" y="17148"/>
                    <a:pt x="49530" y="-21867"/>
                    <a:pt x="110490" y="12390"/>
                  </a:cubicBezTo>
                  <a:cubicBezTo>
                    <a:pt x="171450" y="46647"/>
                    <a:pt x="220980" y="143708"/>
                    <a:pt x="220980" y="228399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4099990" y="3708390"/>
              <a:ext cx="66069" cy="87215"/>
            </a:xfrm>
            <a:custGeom>
              <a:rect b="b" l="l" r="r" t="t"/>
              <a:pathLst>
                <a:path extrusionOk="0" h="872154" w="660693">
                  <a:moveTo>
                    <a:pt x="330009" y="872155"/>
                  </a:moveTo>
                  <a:cubicBezTo>
                    <a:pt x="-313881" y="46184"/>
                    <a:pt x="151892" y="-250709"/>
                    <a:pt x="330009" y="232693"/>
                  </a:cubicBezTo>
                  <a:cubicBezTo>
                    <a:pt x="509080" y="-44216"/>
                    <a:pt x="974852" y="789367"/>
                    <a:pt x="330009" y="8721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4451326" y="3410658"/>
              <a:ext cx="79629" cy="108532"/>
            </a:xfrm>
            <a:custGeom>
              <a:rect b="b" l="l" r="r" t="t"/>
              <a:pathLst>
                <a:path extrusionOk="0" h="1085317" w="796289">
                  <a:moveTo>
                    <a:pt x="398145" y="14362"/>
                  </a:moveTo>
                  <a:cubicBezTo>
                    <a:pt x="455295" y="46716"/>
                    <a:pt x="501015" y="126649"/>
                    <a:pt x="501015" y="192308"/>
                  </a:cubicBezTo>
                  <a:lnTo>
                    <a:pt x="501015" y="482539"/>
                  </a:lnTo>
                  <a:lnTo>
                    <a:pt x="693420" y="592923"/>
                  </a:lnTo>
                  <a:cubicBezTo>
                    <a:pt x="750570" y="625276"/>
                    <a:pt x="796290" y="705209"/>
                    <a:pt x="796290" y="771820"/>
                  </a:cubicBezTo>
                  <a:cubicBezTo>
                    <a:pt x="796290" y="837479"/>
                    <a:pt x="750570" y="864123"/>
                    <a:pt x="693420" y="831769"/>
                  </a:cubicBezTo>
                  <a:lnTo>
                    <a:pt x="501015" y="721386"/>
                  </a:lnTo>
                  <a:lnTo>
                    <a:pt x="501015" y="1011618"/>
                  </a:lnTo>
                  <a:cubicBezTo>
                    <a:pt x="501015" y="1077277"/>
                    <a:pt x="455295" y="1103921"/>
                    <a:pt x="398145" y="1071567"/>
                  </a:cubicBezTo>
                  <a:cubicBezTo>
                    <a:pt x="340995" y="1039214"/>
                    <a:pt x="295275" y="959281"/>
                    <a:pt x="295275" y="892670"/>
                  </a:cubicBezTo>
                  <a:lnTo>
                    <a:pt x="295275" y="602438"/>
                  </a:lnTo>
                  <a:lnTo>
                    <a:pt x="102870" y="491104"/>
                  </a:lnTo>
                  <a:cubicBezTo>
                    <a:pt x="45720" y="458750"/>
                    <a:pt x="0" y="378817"/>
                    <a:pt x="0" y="313158"/>
                  </a:cubicBezTo>
                  <a:cubicBezTo>
                    <a:pt x="0" y="247499"/>
                    <a:pt x="45720" y="220855"/>
                    <a:pt x="102870" y="253209"/>
                  </a:cubicBezTo>
                  <a:lnTo>
                    <a:pt x="295275" y="363592"/>
                  </a:lnTo>
                  <a:lnTo>
                    <a:pt x="295275" y="73360"/>
                  </a:lnTo>
                  <a:cubicBezTo>
                    <a:pt x="295275" y="7701"/>
                    <a:pt x="340995" y="-18943"/>
                    <a:pt x="398145" y="1436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311700" y="418500"/>
            <a:ext cx="45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Main Table Animation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5375"/>
            <a:ext cx="4552950" cy="34029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/>
        </p:nvSpPr>
        <p:spPr>
          <a:xfrm>
            <a:off x="519600" y="4629150"/>
            <a:ext cx="810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Source: CSS @keyframes Rule - https://www.w3schools.com/cssref/css3_pr_animation-keyframes.asp</a:t>
            </a:r>
            <a:endParaRPr sz="1100"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5139349" y="1095278"/>
            <a:ext cx="3858512" cy="3429784"/>
            <a:chOff x="855298" y="2421399"/>
            <a:chExt cx="767176" cy="684028"/>
          </a:xfrm>
        </p:grpSpPr>
        <p:sp>
          <p:nvSpPr>
            <p:cNvPr id="315" name="Google Shape;315;p28"/>
            <p:cNvSpPr/>
            <p:nvPr/>
          </p:nvSpPr>
          <p:spPr>
            <a:xfrm>
              <a:off x="1212548" y="2426660"/>
              <a:ext cx="361763" cy="544547"/>
            </a:xfrm>
            <a:custGeom>
              <a:rect b="b" l="l" r="r" t="t"/>
              <a:pathLst>
                <a:path extrusionOk="0" h="5445470" w="3617625">
                  <a:moveTo>
                    <a:pt x="0" y="0"/>
                  </a:moveTo>
                  <a:lnTo>
                    <a:pt x="3617625" y="5445470"/>
                  </a:lnTo>
                  <a:lnTo>
                    <a:pt x="909" y="3357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171554" y="2423768"/>
              <a:ext cx="390451" cy="586039"/>
            </a:xfrm>
            <a:custGeom>
              <a:rect b="b" l="l" r="r" t="t"/>
              <a:pathLst>
                <a:path extrusionOk="0" h="5860389" w="3904510">
                  <a:moveTo>
                    <a:pt x="3865046" y="5854663"/>
                  </a:moveTo>
                  <a:cubicBezTo>
                    <a:pt x="3902341" y="5876492"/>
                    <a:pt x="3918715" y="5831924"/>
                    <a:pt x="3889606" y="5788266"/>
                  </a:cubicBezTo>
                  <a:lnTo>
                    <a:pt x="63675" y="29910"/>
                  </a:lnTo>
                  <a:cubicBezTo>
                    <a:pt x="38205" y="-9200"/>
                    <a:pt x="0" y="-10110"/>
                    <a:pt x="0" y="28091"/>
                  </a:cubicBezTo>
                  <a:lnTo>
                    <a:pt x="910" y="3577152"/>
                  </a:lnTo>
                  <a:cubicBezTo>
                    <a:pt x="910" y="3602619"/>
                    <a:pt x="18193" y="3632634"/>
                    <a:pt x="40024" y="3645368"/>
                  </a:cubicBezTo>
                  <a:lnTo>
                    <a:pt x="3865046" y="5854663"/>
                  </a:lnTo>
                  <a:close/>
                  <a:moveTo>
                    <a:pt x="566704" y="1668918"/>
                  </a:moveTo>
                  <a:cubicBezTo>
                    <a:pt x="566704" y="1630717"/>
                    <a:pt x="604908" y="1631626"/>
                    <a:pt x="630378" y="1670737"/>
                  </a:cubicBezTo>
                  <a:lnTo>
                    <a:pt x="2307748" y="4192007"/>
                  </a:lnTo>
                  <a:cubicBezTo>
                    <a:pt x="2336857" y="4235666"/>
                    <a:pt x="2320483" y="4280234"/>
                    <a:pt x="2283188" y="4258404"/>
                  </a:cubicBezTo>
                  <a:lnTo>
                    <a:pt x="606728" y="3289735"/>
                  </a:lnTo>
                  <a:cubicBezTo>
                    <a:pt x="584896" y="3277001"/>
                    <a:pt x="567613" y="3246986"/>
                    <a:pt x="567613" y="3221518"/>
                  </a:cubicBezTo>
                  <a:lnTo>
                    <a:pt x="566704" y="166891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351766" y="2438542"/>
              <a:ext cx="270708" cy="297422"/>
            </a:xfrm>
            <a:custGeom>
              <a:rect b="b" l="l" r="r" t="t"/>
              <a:pathLst>
                <a:path extrusionOk="0" h="2974225" w="2707078">
                  <a:moveTo>
                    <a:pt x="0" y="0"/>
                  </a:moveTo>
                  <a:lnTo>
                    <a:pt x="2707079" y="1563515"/>
                  </a:lnTo>
                  <a:lnTo>
                    <a:pt x="2707079" y="2974226"/>
                  </a:lnTo>
                  <a:lnTo>
                    <a:pt x="239234" y="1548053"/>
                  </a:lnTo>
                  <a:lnTo>
                    <a:pt x="909" y="1626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375891" y="2485721"/>
              <a:ext cx="30746" cy="45722"/>
            </a:xfrm>
            <a:custGeom>
              <a:rect b="b" l="l" r="r" t="t"/>
              <a:pathLst>
                <a:path extrusionOk="0" h="457219" w="307457">
                  <a:moveTo>
                    <a:pt x="307457" y="317291"/>
                  </a:moveTo>
                  <a:cubicBezTo>
                    <a:pt x="307457" y="433713"/>
                    <a:pt x="238325" y="488286"/>
                    <a:pt x="153729" y="439170"/>
                  </a:cubicBezTo>
                  <a:cubicBezTo>
                    <a:pt x="69133" y="390055"/>
                    <a:pt x="0" y="256351"/>
                    <a:pt x="0" y="139929"/>
                  </a:cubicBezTo>
                  <a:cubicBezTo>
                    <a:pt x="0" y="23506"/>
                    <a:pt x="69133" y="-31067"/>
                    <a:pt x="153729" y="18049"/>
                  </a:cubicBezTo>
                  <a:cubicBezTo>
                    <a:pt x="239234" y="67165"/>
                    <a:pt x="307457" y="200868"/>
                    <a:pt x="307457" y="317291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421149" y="2512826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0" y="0"/>
                  </a:moveTo>
                  <a:lnTo>
                    <a:pt x="593083" y="342900"/>
                  </a:lnTo>
                  <a:lnTo>
                    <a:pt x="593083" y="466599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421149" y="2537588"/>
              <a:ext cx="177106" cy="114694"/>
            </a:xfrm>
            <a:custGeom>
              <a:rect b="b" l="l" r="r" t="t"/>
              <a:pathLst>
                <a:path extrusionOk="0" h="1146941" w="1771062">
                  <a:moveTo>
                    <a:pt x="0" y="0"/>
                  </a:moveTo>
                  <a:lnTo>
                    <a:pt x="1771063" y="1023243"/>
                  </a:lnTo>
                  <a:lnTo>
                    <a:pt x="1771063" y="1146941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421149" y="2562349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0" y="0"/>
                  </a:moveTo>
                  <a:lnTo>
                    <a:pt x="1385377" y="800403"/>
                  </a:lnTo>
                  <a:lnTo>
                    <a:pt x="1385377" y="924102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855298" y="2629287"/>
              <a:ext cx="270708" cy="318979"/>
            </a:xfrm>
            <a:custGeom>
              <a:rect b="b" l="l" r="r" t="t"/>
              <a:pathLst>
                <a:path extrusionOk="0" h="3189788" w="2707078">
                  <a:moveTo>
                    <a:pt x="2706169" y="1563515"/>
                  </a:moveTo>
                  <a:lnTo>
                    <a:pt x="0" y="0"/>
                  </a:lnTo>
                  <a:lnTo>
                    <a:pt x="0" y="1410711"/>
                  </a:lnTo>
                  <a:lnTo>
                    <a:pt x="2467844" y="2835974"/>
                  </a:lnTo>
                  <a:lnTo>
                    <a:pt x="2707079" y="3189789"/>
                  </a:lnTo>
                  <a:lnTo>
                    <a:pt x="2706169" y="156351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70338" y="2786719"/>
              <a:ext cx="30746" cy="45671"/>
            </a:xfrm>
            <a:custGeom>
              <a:rect b="b" l="l" r="r" t="t"/>
              <a:pathLst>
                <a:path extrusionOk="0" h="456710" w="307457">
                  <a:moveTo>
                    <a:pt x="0" y="139419"/>
                  </a:moveTo>
                  <a:cubicBezTo>
                    <a:pt x="0" y="255842"/>
                    <a:pt x="69132" y="389545"/>
                    <a:pt x="153729" y="438661"/>
                  </a:cubicBezTo>
                  <a:cubicBezTo>
                    <a:pt x="238325" y="487777"/>
                    <a:pt x="307457" y="433204"/>
                    <a:pt x="307457" y="316781"/>
                  </a:cubicBezTo>
                  <a:cubicBezTo>
                    <a:pt x="307457" y="200359"/>
                    <a:pt x="238325" y="66655"/>
                    <a:pt x="153729" y="17540"/>
                  </a:cubicBezTo>
                  <a:cubicBezTo>
                    <a:pt x="69132" y="-30666"/>
                    <a:pt x="0" y="23907"/>
                    <a:pt x="0" y="139419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96602" y="2745203"/>
              <a:ext cx="59308" cy="46660"/>
            </a:xfrm>
            <a:custGeom>
              <a:rect b="b" l="l" r="r" t="t"/>
              <a:pathLst>
                <a:path extrusionOk="0" h="466598" w="593083">
                  <a:moveTo>
                    <a:pt x="593083" y="342900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593083" y="466599"/>
                  </a:lnTo>
                  <a:lnTo>
                    <a:pt x="593083" y="34290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879151" y="2702030"/>
              <a:ext cx="177197" cy="114694"/>
            </a:xfrm>
            <a:custGeom>
              <a:rect b="b" l="l" r="r" t="t"/>
              <a:pathLst>
                <a:path extrusionOk="0" h="1146941" w="1771972">
                  <a:moveTo>
                    <a:pt x="1771972" y="1023243"/>
                  </a:moveTo>
                  <a:lnTo>
                    <a:pt x="0" y="0"/>
                  </a:lnTo>
                  <a:lnTo>
                    <a:pt x="0" y="123698"/>
                  </a:lnTo>
                  <a:lnTo>
                    <a:pt x="1771063" y="1146941"/>
                  </a:lnTo>
                  <a:lnTo>
                    <a:pt x="1771972" y="10232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917697" y="2749013"/>
              <a:ext cx="138538" cy="92410"/>
            </a:xfrm>
            <a:custGeom>
              <a:rect b="b" l="l" r="r" t="t"/>
              <a:pathLst>
                <a:path extrusionOk="0" h="924101" w="1385376">
                  <a:moveTo>
                    <a:pt x="1385377" y="800403"/>
                  </a:moveTo>
                  <a:lnTo>
                    <a:pt x="0" y="0"/>
                  </a:lnTo>
                  <a:lnTo>
                    <a:pt x="0" y="123699"/>
                  </a:lnTo>
                  <a:lnTo>
                    <a:pt x="1385377" y="924102"/>
                  </a:lnTo>
                  <a:lnTo>
                    <a:pt x="1385377" y="80040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029162" y="2421399"/>
              <a:ext cx="113159" cy="310247"/>
            </a:xfrm>
            <a:custGeom>
              <a:rect b="b" l="l" r="r" t="t"/>
              <a:pathLst>
                <a:path extrusionOk="0" h="3102471" w="1131587">
                  <a:moveTo>
                    <a:pt x="0" y="0"/>
                  </a:moveTo>
                  <a:lnTo>
                    <a:pt x="1130678" y="653056"/>
                  </a:lnTo>
                  <a:lnTo>
                    <a:pt x="1131588" y="3102472"/>
                  </a:lnTo>
                  <a:lnTo>
                    <a:pt x="0" y="244941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993881" y="2488428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0" y="0"/>
                  </a:moveTo>
                  <a:lnTo>
                    <a:pt x="889625" y="513895"/>
                  </a:lnTo>
                  <a:lnTo>
                    <a:pt x="889625" y="807680"/>
                  </a:lnTo>
                  <a:lnTo>
                    <a:pt x="0" y="2937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9E44"/>
                </a:gs>
                <a:gs pos="100000">
                  <a:srgbClr val="FF409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029162" y="2629378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0" y="0"/>
                  </a:moveTo>
                  <a:lnTo>
                    <a:pt x="1130678" y="653056"/>
                  </a:lnTo>
                  <a:lnTo>
                    <a:pt x="1130678" y="1015966"/>
                  </a:lnTo>
                  <a:lnTo>
                    <a:pt x="0" y="362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043038" y="2465752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7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043129" y="2490514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043129" y="2597904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481198" y="278322"/>
                  </a:moveTo>
                  <a:lnTo>
                    <a:pt x="481198" y="402021"/>
                  </a:lnTo>
                  <a:lnTo>
                    <a:pt x="0" y="123699"/>
                  </a:lnTo>
                  <a:lnTo>
                    <a:pt x="0" y="0"/>
                  </a:lnTo>
                  <a:lnTo>
                    <a:pt x="481198" y="27832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154594" y="2795180"/>
              <a:ext cx="113159" cy="310247"/>
            </a:xfrm>
            <a:custGeom>
              <a:rect b="b" l="l" r="r" t="t"/>
              <a:pathLst>
                <a:path extrusionOk="0" h="3102471" w="1131588">
                  <a:moveTo>
                    <a:pt x="1130679" y="653056"/>
                  </a:moveTo>
                  <a:lnTo>
                    <a:pt x="0" y="0"/>
                  </a:lnTo>
                  <a:lnTo>
                    <a:pt x="910" y="2449416"/>
                  </a:lnTo>
                  <a:lnTo>
                    <a:pt x="1131588" y="3102472"/>
                  </a:lnTo>
                  <a:lnTo>
                    <a:pt x="1130679" y="65305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213909" y="2916811"/>
              <a:ext cx="88962" cy="80768"/>
            </a:xfrm>
            <a:custGeom>
              <a:rect b="b" l="l" r="r" t="t"/>
              <a:pathLst>
                <a:path extrusionOk="0" h="807679" w="889624">
                  <a:moveTo>
                    <a:pt x="889625" y="513895"/>
                  </a:moveTo>
                  <a:lnTo>
                    <a:pt x="0" y="0"/>
                  </a:lnTo>
                  <a:lnTo>
                    <a:pt x="0" y="293784"/>
                  </a:lnTo>
                  <a:lnTo>
                    <a:pt x="889625" y="807679"/>
                  </a:lnTo>
                  <a:lnTo>
                    <a:pt x="889625" y="513895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154685" y="3003159"/>
              <a:ext cx="113068" cy="101597"/>
            </a:xfrm>
            <a:custGeom>
              <a:rect b="b" l="l" r="r" t="t"/>
              <a:pathLst>
                <a:path extrusionOk="0" h="1015966" w="1130678">
                  <a:moveTo>
                    <a:pt x="1130679" y="653056"/>
                  </a:moveTo>
                  <a:lnTo>
                    <a:pt x="0" y="0"/>
                  </a:lnTo>
                  <a:lnTo>
                    <a:pt x="0" y="362910"/>
                  </a:lnTo>
                  <a:lnTo>
                    <a:pt x="1130679" y="1015966"/>
                  </a:lnTo>
                  <a:lnTo>
                    <a:pt x="1130679" y="653056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171645" y="2841347"/>
              <a:ext cx="46391" cy="39111"/>
            </a:xfrm>
            <a:custGeom>
              <a:rect b="b" l="l" r="r" t="t"/>
              <a:pathLst>
                <a:path extrusionOk="0" h="391106" w="463914">
                  <a:moveTo>
                    <a:pt x="0" y="0"/>
                  </a:moveTo>
                  <a:lnTo>
                    <a:pt x="463915" y="267408"/>
                  </a:lnTo>
                  <a:lnTo>
                    <a:pt x="463915" y="391106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171645" y="2866109"/>
              <a:ext cx="82049" cy="59757"/>
            </a:xfrm>
            <a:custGeom>
              <a:rect b="b" l="l" r="r" t="t"/>
              <a:pathLst>
                <a:path extrusionOk="0" h="597573" w="820492">
                  <a:moveTo>
                    <a:pt x="0" y="0"/>
                  </a:moveTo>
                  <a:lnTo>
                    <a:pt x="820492" y="473875"/>
                  </a:lnTo>
                  <a:lnTo>
                    <a:pt x="820492" y="597574"/>
                  </a:lnTo>
                  <a:lnTo>
                    <a:pt x="0" y="123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205474" y="2993091"/>
              <a:ext cx="48120" cy="40202"/>
            </a:xfrm>
            <a:custGeom>
              <a:rect b="b" l="l" r="r" t="t"/>
              <a:pathLst>
                <a:path extrusionOk="0" h="402020" w="481197">
                  <a:moveTo>
                    <a:pt x="0" y="0"/>
                  </a:moveTo>
                  <a:lnTo>
                    <a:pt x="0" y="123699"/>
                  </a:lnTo>
                  <a:lnTo>
                    <a:pt x="481198" y="402021"/>
                  </a:lnTo>
                  <a:lnTo>
                    <a:pt x="481198" y="27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459513" y="2703561"/>
              <a:ext cx="76046" cy="103649"/>
            </a:xfrm>
            <a:custGeom>
              <a:rect b="b" l="l" r="r" t="t"/>
              <a:pathLst>
                <a:path extrusionOk="0" h="1036493" w="760456">
                  <a:moveTo>
                    <a:pt x="380228" y="13751"/>
                  </a:moveTo>
                  <a:cubicBezTo>
                    <a:pt x="434806" y="44675"/>
                    <a:pt x="478469" y="121078"/>
                    <a:pt x="478469" y="183836"/>
                  </a:cubicBezTo>
                  <a:lnTo>
                    <a:pt x="478469" y="461249"/>
                  </a:lnTo>
                  <a:lnTo>
                    <a:pt x="662215" y="566757"/>
                  </a:lnTo>
                  <a:cubicBezTo>
                    <a:pt x="716794" y="597681"/>
                    <a:pt x="760456" y="674083"/>
                    <a:pt x="760456" y="736842"/>
                  </a:cubicBezTo>
                  <a:cubicBezTo>
                    <a:pt x="760456" y="799601"/>
                    <a:pt x="716794" y="825069"/>
                    <a:pt x="662215" y="794144"/>
                  </a:cubicBezTo>
                  <a:lnTo>
                    <a:pt x="478469" y="688636"/>
                  </a:lnTo>
                  <a:lnTo>
                    <a:pt x="478469" y="966049"/>
                  </a:lnTo>
                  <a:cubicBezTo>
                    <a:pt x="478469" y="1028807"/>
                    <a:pt x="434806" y="1054275"/>
                    <a:pt x="380228" y="1023350"/>
                  </a:cubicBezTo>
                  <a:cubicBezTo>
                    <a:pt x="325650" y="992426"/>
                    <a:pt x="281987" y="916023"/>
                    <a:pt x="281987" y="853265"/>
                  </a:cubicBezTo>
                  <a:lnTo>
                    <a:pt x="281987" y="575852"/>
                  </a:lnTo>
                  <a:lnTo>
                    <a:pt x="98241" y="469435"/>
                  </a:lnTo>
                  <a:cubicBezTo>
                    <a:pt x="43662" y="438510"/>
                    <a:pt x="0" y="362108"/>
                    <a:pt x="0" y="298440"/>
                  </a:cubicBezTo>
                  <a:cubicBezTo>
                    <a:pt x="0" y="235681"/>
                    <a:pt x="43662" y="210213"/>
                    <a:pt x="98241" y="241138"/>
                  </a:cubicBezTo>
                  <a:lnTo>
                    <a:pt x="281987" y="346646"/>
                  </a:lnTo>
                  <a:lnTo>
                    <a:pt x="281987" y="69233"/>
                  </a:lnTo>
                  <a:cubicBezTo>
                    <a:pt x="281987" y="7384"/>
                    <a:pt x="325650" y="-18084"/>
                    <a:pt x="380228" y="137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page..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80575" y="1123075"/>
            <a:ext cx="57345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Group Leader: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Jacob Wilson -  developed main poker page, ppt, developed info page,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alignment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of players and cards, card animation, table setup in html and css, debugging, helped with diagrams</a:t>
            </a:r>
            <a:endParaRPr sz="12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Developer/QA: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Tin Huynh - login developed the page animations and also the game board loading animations, combined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separate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completed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segments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of code from other members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testing syntax online</a:t>
            </a:r>
            <a:endParaRPr sz="12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Developer/QA: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Danny Kim: developed login page and helped design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backgrounds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of both pages, finalize setup poker table/login page and its images, powerpoint</a:t>
            </a:r>
            <a:endParaRPr sz="12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Developer/QA: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Huynki Lee: designed class diagrams, worked on 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finalizing</a:t>
            </a:r>
            <a:r>
              <a:rPr lang="en" sz="12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 styles and better imaging for html files, testing and debugging for errors</a:t>
            </a:r>
            <a:endParaRPr sz="12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D9D2E9"/>
                </a:solidFill>
              </a:rPr>
              <a:t>In this project we developed a shell of a poker game and added anim</a:t>
            </a:r>
            <a:r>
              <a:rPr lang="en" sz="1200">
                <a:solidFill>
                  <a:srgbClr val="FFFFFF"/>
                </a:solidFill>
              </a:rPr>
              <a:t>ations/transitions to make it a good user experience and compensate for it not being playable.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80575" y="474300"/>
            <a:ext cx="573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Assigned Work</a:t>
            </a:r>
            <a:endParaRPr sz="24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909048" y="1233641"/>
            <a:ext cx="3129281" cy="3023431"/>
            <a:chOff x="5449890" y="2388596"/>
            <a:chExt cx="677099" cy="759637"/>
          </a:xfrm>
        </p:grpSpPr>
        <p:sp>
          <p:nvSpPr>
            <p:cNvPr id="102" name="Google Shape;102;p16"/>
            <p:cNvSpPr/>
            <p:nvPr/>
          </p:nvSpPr>
          <p:spPr>
            <a:xfrm>
              <a:off x="5585132" y="2388596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561622" y="2401314"/>
              <a:ext cx="505459" cy="685066"/>
            </a:xfrm>
            <a:custGeom>
              <a:rect b="b" l="l" r="r" t="t"/>
              <a:pathLst>
                <a:path extrusionOk="0" h="6850657" w="5054590">
                  <a:moveTo>
                    <a:pt x="735" y="0"/>
                  </a:moveTo>
                  <a:lnTo>
                    <a:pt x="5054591" y="2915017"/>
                  </a:lnTo>
                  <a:lnTo>
                    <a:pt x="5053856" y="6850657"/>
                  </a:lnTo>
                  <a:lnTo>
                    <a:pt x="0" y="3935640"/>
                  </a:lnTo>
                  <a:lnTo>
                    <a:pt x="73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561695" y="2401314"/>
              <a:ext cx="504724" cy="344515"/>
            </a:xfrm>
            <a:custGeom>
              <a:rect b="b" l="l" r="r" t="t"/>
              <a:pathLst>
                <a:path extrusionOk="0" h="3445153" w="5047243">
                  <a:moveTo>
                    <a:pt x="0" y="0"/>
                  </a:moveTo>
                  <a:lnTo>
                    <a:pt x="5047243" y="2911346"/>
                  </a:lnTo>
                  <a:lnTo>
                    <a:pt x="5047243" y="3445154"/>
                  </a:lnTo>
                  <a:lnTo>
                    <a:pt x="0" y="533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14148" y="2579096"/>
              <a:ext cx="130645" cy="111534"/>
            </a:xfrm>
            <a:custGeom>
              <a:rect b="b" l="l" r="r" t="t"/>
              <a:pathLst>
                <a:path extrusionOk="0" h="1115342" w="1306448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873279" y="2780382"/>
              <a:ext cx="130645" cy="111534"/>
            </a:xfrm>
            <a:custGeom>
              <a:rect b="b" l="l" r="r" t="t"/>
              <a:pathLst>
                <a:path extrusionOk="0" h="1115343" w="1306449">
                  <a:moveTo>
                    <a:pt x="0" y="0"/>
                  </a:moveTo>
                  <a:lnTo>
                    <a:pt x="1306449" y="753352"/>
                  </a:lnTo>
                  <a:lnTo>
                    <a:pt x="1306449" y="1115343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595689" y="2548855"/>
              <a:ext cx="289946" cy="179600"/>
            </a:xfrm>
            <a:custGeom>
              <a:rect b="b" l="l" r="r" t="t"/>
              <a:pathLst>
                <a:path extrusionOk="0" h="1796003" w="2899464">
                  <a:moveTo>
                    <a:pt x="0" y="0"/>
                  </a:moveTo>
                  <a:lnTo>
                    <a:pt x="2899464" y="1672647"/>
                  </a:lnTo>
                  <a:lnTo>
                    <a:pt x="2899464" y="1796003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595689" y="2573678"/>
              <a:ext cx="250194" cy="156618"/>
            </a:xfrm>
            <a:custGeom>
              <a:rect b="b" l="l" r="r" t="t"/>
              <a:pathLst>
                <a:path extrusionOk="0" h="1566179" w="2501945">
                  <a:moveTo>
                    <a:pt x="0" y="0"/>
                  </a:moveTo>
                  <a:lnTo>
                    <a:pt x="2501946" y="1442823"/>
                  </a:lnTo>
                  <a:lnTo>
                    <a:pt x="2501946" y="1566179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595689" y="2598207"/>
              <a:ext cx="212867" cy="135104"/>
            </a:xfrm>
            <a:custGeom>
              <a:rect b="b" l="l" r="r" t="t"/>
              <a:pathLst>
                <a:path extrusionOk="0" h="1351040" w="2128674">
                  <a:moveTo>
                    <a:pt x="0" y="0"/>
                  </a:moveTo>
                  <a:lnTo>
                    <a:pt x="2128674" y="1227685"/>
                  </a:lnTo>
                  <a:lnTo>
                    <a:pt x="2128674" y="1351041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5474506" y="2661489"/>
              <a:ext cx="212280" cy="231733"/>
            </a:xfrm>
            <a:custGeom>
              <a:rect b="b" l="l" r="r" t="t"/>
              <a:pathLst>
                <a:path extrusionOk="0" h="2317328" w="2122796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8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595689" y="2437983"/>
              <a:ext cx="20868" cy="31247"/>
            </a:xfrm>
            <a:custGeom>
              <a:rect b="b" l="l" r="r" t="t"/>
              <a:pathLst>
                <a:path extrusionOk="0" h="312470" w="208679">
                  <a:moveTo>
                    <a:pt x="208679" y="216028"/>
                  </a:moveTo>
                  <a:cubicBezTo>
                    <a:pt x="208679" y="296062"/>
                    <a:pt x="161653" y="333509"/>
                    <a:pt x="104340" y="300468"/>
                  </a:cubicBezTo>
                  <a:cubicBezTo>
                    <a:pt x="47026" y="267426"/>
                    <a:pt x="0" y="175643"/>
                    <a:pt x="0" y="96343"/>
                  </a:cubicBezTo>
                  <a:cubicBezTo>
                    <a:pt x="0" y="17043"/>
                    <a:pt x="47026" y="-21139"/>
                    <a:pt x="104340" y="11903"/>
                  </a:cubicBezTo>
                  <a:cubicBezTo>
                    <a:pt x="161653" y="44945"/>
                    <a:pt x="208679" y="136727"/>
                    <a:pt x="208679" y="21602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872018" y="2838394"/>
              <a:ext cx="254971" cy="256404"/>
            </a:xfrm>
            <a:custGeom>
              <a:rect b="b" l="l" r="r" t="t"/>
              <a:pathLst>
                <a:path extrusionOk="0" h="2564040" w="2549706">
                  <a:moveTo>
                    <a:pt x="0" y="0"/>
                  </a:moveTo>
                  <a:lnTo>
                    <a:pt x="2549707" y="1470725"/>
                  </a:lnTo>
                  <a:lnTo>
                    <a:pt x="2549707" y="2564040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90847" y="287141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938027" y="2899900"/>
              <a:ext cx="38429" cy="58374"/>
            </a:xfrm>
            <a:custGeom>
              <a:rect b="b" l="l" r="r" t="t"/>
              <a:pathLst>
                <a:path extrusionOk="0" h="583737" w="384293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985208" y="2926626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032389" y="2955109"/>
              <a:ext cx="38429" cy="58374"/>
            </a:xfrm>
            <a:custGeom>
              <a:rect b="b" l="l" r="r" t="t"/>
              <a:pathLst>
                <a:path extrusionOk="0" h="583737" w="384292">
                  <a:moveTo>
                    <a:pt x="0" y="0"/>
                  </a:moveTo>
                  <a:lnTo>
                    <a:pt x="384293" y="221747"/>
                  </a:lnTo>
                  <a:lnTo>
                    <a:pt x="384293" y="583738"/>
                  </a:lnTo>
                  <a:lnTo>
                    <a:pt x="0" y="361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449890" y="2673790"/>
              <a:ext cx="212279" cy="231733"/>
            </a:xfrm>
            <a:custGeom>
              <a:rect b="b" l="l" r="r" t="t"/>
              <a:pathLst>
                <a:path extrusionOk="0" h="2317328" w="2122795">
                  <a:moveTo>
                    <a:pt x="0" y="0"/>
                  </a:moveTo>
                  <a:lnTo>
                    <a:pt x="2122796" y="1224014"/>
                  </a:lnTo>
                  <a:lnTo>
                    <a:pt x="2122796" y="2317329"/>
                  </a:lnTo>
                  <a:lnTo>
                    <a:pt x="0" y="109331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464322" y="2708351"/>
              <a:ext cx="168633" cy="109625"/>
            </a:xfrm>
            <a:custGeom>
              <a:rect b="b" l="l" r="r" t="t"/>
              <a:pathLst>
                <a:path extrusionOk="0" h="1096251" w="1686333">
                  <a:moveTo>
                    <a:pt x="0" y="0"/>
                  </a:moveTo>
                  <a:lnTo>
                    <a:pt x="1686333" y="972896"/>
                  </a:lnTo>
                  <a:lnTo>
                    <a:pt x="1686333" y="1096252"/>
                  </a:lnTo>
                  <a:lnTo>
                    <a:pt x="0" y="12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5464322" y="2733173"/>
              <a:ext cx="135054" cy="90241"/>
            </a:xfrm>
            <a:custGeom>
              <a:rect b="b" l="l" r="r" t="t"/>
              <a:pathLst>
                <a:path extrusionOk="0" h="902407" w="1350536">
                  <a:moveTo>
                    <a:pt x="0" y="0"/>
                  </a:moveTo>
                  <a:lnTo>
                    <a:pt x="1350536" y="779051"/>
                  </a:lnTo>
                  <a:lnTo>
                    <a:pt x="1350536" y="902407"/>
                  </a:lnTo>
                  <a:lnTo>
                    <a:pt x="0" y="12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681609" y="2910721"/>
              <a:ext cx="170985" cy="237512"/>
            </a:xfrm>
            <a:custGeom>
              <a:rect b="b" l="l" r="r" t="t"/>
              <a:pathLst>
                <a:path extrusionOk="0" h="2375115" w="1709846">
                  <a:moveTo>
                    <a:pt x="714212" y="714693"/>
                  </a:moveTo>
                  <a:cubicBezTo>
                    <a:pt x="714212" y="860077"/>
                    <a:pt x="681881" y="953328"/>
                    <a:pt x="617220" y="993713"/>
                  </a:cubicBezTo>
                  <a:cubicBezTo>
                    <a:pt x="552559" y="1034097"/>
                    <a:pt x="465854" y="1023083"/>
                    <a:pt x="357106" y="959937"/>
                  </a:cubicBezTo>
                  <a:cubicBezTo>
                    <a:pt x="248358" y="897525"/>
                    <a:pt x="161653" y="808679"/>
                    <a:pt x="96992" y="693400"/>
                  </a:cubicBezTo>
                  <a:cubicBezTo>
                    <a:pt x="32331" y="578855"/>
                    <a:pt x="0" y="448157"/>
                    <a:pt x="0" y="302773"/>
                  </a:cubicBezTo>
                  <a:cubicBezTo>
                    <a:pt x="0" y="157389"/>
                    <a:pt x="32331" y="64138"/>
                    <a:pt x="96992" y="23754"/>
                  </a:cubicBezTo>
                  <a:cubicBezTo>
                    <a:pt x="161653" y="-16631"/>
                    <a:pt x="248358" y="-5617"/>
                    <a:pt x="357106" y="57529"/>
                  </a:cubicBezTo>
                  <a:cubicBezTo>
                    <a:pt x="465854" y="120676"/>
                    <a:pt x="552559" y="208788"/>
                    <a:pt x="617220" y="324067"/>
                  </a:cubicBezTo>
                  <a:cubicBezTo>
                    <a:pt x="681881" y="438611"/>
                    <a:pt x="714212" y="568576"/>
                    <a:pt x="714212" y="714693"/>
                  </a:cubicBezTo>
                  <a:close/>
                  <a:moveTo>
                    <a:pt x="486428" y="583261"/>
                  </a:moveTo>
                  <a:cubicBezTo>
                    <a:pt x="486428" y="503961"/>
                    <a:pt x="474672" y="440080"/>
                    <a:pt x="450424" y="390150"/>
                  </a:cubicBezTo>
                  <a:cubicBezTo>
                    <a:pt x="426176" y="340220"/>
                    <a:pt x="395315" y="304976"/>
                    <a:pt x="357841" y="282948"/>
                  </a:cubicBezTo>
                  <a:cubicBezTo>
                    <a:pt x="318897" y="260186"/>
                    <a:pt x="287301" y="260186"/>
                    <a:pt x="263053" y="281479"/>
                  </a:cubicBezTo>
                  <a:cubicBezTo>
                    <a:pt x="240275" y="304242"/>
                    <a:pt x="228518" y="354905"/>
                    <a:pt x="228518" y="433471"/>
                  </a:cubicBezTo>
                  <a:cubicBezTo>
                    <a:pt x="228518" y="512771"/>
                    <a:pt x="240275" y="577387"/>
                    <a:pt x="263053" y="627316"/>
                  </a:cubicBezTo>
                  <a:cubicBezTo>
                    <a:pt x="287301" y="677246"/>
                    <a:pt x="318897" y="713225"/>
                    <a:pt x="357841" y="735253"/>
                  </a:cubicBezTo>
                  <a:cubicBezTo>
                    <a:pt x="395315" y="757281"/>
                    <a:pt x="426176" y="757281"/>
                    <a:pt x="450424" y="735253"/>
                  </a:cubicBezTo>
                  <a:cubicBezTo>
                    <a:pt x="473937" y="713225"/>
                    <a:pt x="486428" y="661827"/>
                    <a:pt x="486428" y="583261"/>
                  </a:cubicBezTo>
                  <a:close/>
                  <a:moveTo>
                    <a:pt x="1107322" y="527457"/>
                  </a:moveTo>
                  <a:lnTo>
                    <a:pt x="1387275" y="688994"/>
                  </a:lnTo>
                  <a:lnTo>
                    <a:pt x="598850" y="1845456"/>
                  </a:lnTo>
                  <a:lnTo>
                    <a:pt x="318897" y="1683918"/>
                  </a:lnTo>
                  <a:lnTo>
                    <a:pt x="1107322" y="527457"/>
                  </a:lnTo>
                  <a:close/>
                  <a:moveTo>
                    <a:pt x="1709846" y="2072343"/>
                  </a:moveTo>
                  <a:cubicBezTo>
                    <a:pt x="1709846" y="2217726"/>
                    <a:pt x="1677516" y="2310978"/>
                    <a:pt x="1612855" y="2351362"/>
                  </a:cubicBezTo>
                  <a:cubicBezTo>
                    <a:pt x="1548194" y="2391746"/>
                    <a:pt x="1461489" y="2380732"/>
                    <a:pt x="1352741" y="2317586"/>
                  </a:cubicBezTo>
                  <a:cubicBezTo>
                    <a:pt x="1243992" y="2255174"/>
                    <a:pt x="1157288" y="2166328"/>
                    <a:pt x="1092626" y="2051049"/>
                  </a:cubicBezTo>
                  <a:cubicBezTo>
                    <a:pt x="1027965" y="1936504"/>
                    <a:pt x="995635" y="1805806"/>
                    <a:pt x="995635" y="1660422"/>
                  </a:cubicBezTo>
                  <a:cubicBezTo>
                    <a:pt x="995635" y="1515038"/>
                    <a:pt x="1027965" y="1421787"/>
                    <a:pt x="1092626" y="1381403"/>
                  </a:cubicBezTo>
                  <a:cubicBezTo>
                    <a:pt x="1157288" y="1341019"/>
                    <a:pt x="1243992" y="1352032"/>
                    <a:pt x="1352741" y="1415179"/>
                  </a:cubicBezTo>
                  <a:cubicBezTo>
                    <a:pt x="1461489" y="1477591"/>
                    <a:pt x="1548194" y="1566436"/>
                    <a:pt x="1612855" y="1681715"/>
                  </a:cubicBezTo>
                  <a:cubicBezTo>
                    <a:pt x="1677516" y="1796260"/>
                    <a:pt x="1709846" y="1926959"/>
                    <a:pt x="1709846" y="2072343"/>
                  </a:cubicBezTo>
                  <a:close/>
                  <a:moveTo>
                    <a:pt x="1482063" y="1940910"/>
                  </a:moveTo>
                  <a:cubicBezTo>
                    <a:pt x="1482063" y="1861609"/>
                    <a:pt x="1470306" y="1797729"/>
                    <a:pt x="1446058" y="1747799"/>
                  </a:cubicBezTo>
                  <a:cubicBezTo>
                    <a:pt x="1421810" y="1697869"/>
                    <a:pt x="1390949" y="1662625"/>
                    <a:pt x="1353475" y="1640597"/>
                  </a:cubicBezTo>
                  <a:cubicBezTo>
                    <a:pt x="1314532" y="1617835"/>
                    <a:pt x="1282936" y="1617835"/>
                    <a:pt x="1258688" y="1639128"/>
                  </a:cubicBezTo>
                  <a:cubicBezTo>
                    <a:pt x="1235910" y="1661890"/>
                    <a:pt x="1224153" y="1712555"/>
                    <a:pt x="1224153" y="1791121"/>
                  </a:cubicBezTo>
                  <a:cubicBezTo>
                    <a:pt x="1224153" y="1870421"/>
                    <a:pt x="1235910" y="1935036"/>
                    <a:pt x="1258688" y="1984965"/>
                  </a:cubicBezTo>
                  <a:cubicBezTo>
                    <a:pt x="1282936" y="2034895"/>
                    <a:pt x="1314532" y="2070874"/>
                    <a:pt x="1353475" y="2092902"/>
                  </a:cubicBezTo>
                  <a:cubicBezTo>
                    <a:pt x="1390949" y="2114930"/>
                    <a:pt x="1421810" y="2114930"/>
                    <a:pt x="1446058" y="2092902"/>
                  </a:cubicBezTo>
                  <a:cubicBezTo>
                    <a:pt x="1469571" y="2071608"/>
                    <a:pt x="1482063" y="2020210"/>
                    <a:pt x="1482063" y="1940910"/>
                  </a:cubicBezTo>
                  <a:close/>
                </a:path>
              </a:pathLst>
            </a:custGeom>
            <a:gradFill>
              <a:gsLst>
                <a:gs pos="0">
                  <a:srgbClr val="FF9E44">
                    <a:alpha val="29800"/>
                  </a:srgbClr>
                </a:gs>
                <a:gs pos="100000">
                  <a:srgbClr val="FF4093"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74125" y="445025"/>
            <a:ext cx="884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Login Page (index.html) </a:t>
            </a:r>
            <a:endParaRPr b="1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5" y="1087900"/>
            <a:ext cx="8770075" cy="37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665100"/>
            <a:ext cx="4817850" cy="4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266425" y="111000"/>
            <a:ext cx="453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Login Page (Code) </a:t>
            </a:r>
            <a:endParaRPr b="1" sz="24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5" name="Google Shape;135;p18"/>
          <p:cNvGrpSpPr/>
          <p:nvPr/>
        </p:nvGrpSpPr>
        <p:grpSpPr>
          <a:xfrm>
            <a:off x="5180778" y="497142"/>
            <a:ext cx="3768641" cy="4646356"/>
            <a:chOff x="5180778" y="497142"/>
            <a:chExt cx="3768641" cy="4646356"/>
          </a:xfrm>
        </p:grpSpPr>
        <p:sp>
          <p:nvSpPr>
            <p:cNvPr id="136" name="Google Shape;136;p18"/>
            <p:cNvSpPr/>
            <p:nvPr/>
          </p:nvSpPr>
          <p:spPr>
            <a:xfrm>
              <a:off x="6839939" y="497142"/>
              <a:ext cx="693376" cy="2512137"/>
            </a:xfrm>
            <a:custGeom>
              <a:rect b="b" l="l" r="r" t="t"/>
              <a:pathLst>
                <a:path extrusionOk="0" h="3694319" w="1019671">
                  <a:moveTo>
                    <a:pt x="399309" y="3567369"/>
                  </a:moveTo>
                  <a:cubicBezTo>
                    <a:pt x="-431720" y="380179"/>
                    <a:pt x="251391" y="108815"/>
                    <a:pt x="510247" y="0"/>
                  </a:cubicBezTo>
                  <a:cubicBezTo>
                    <a:pt x="768430" y="407047"/>
                    <a:pt x="1451541" y="1465637"/>
                    <a:pt x="619840" y="3694320"/>
                  </a:cubicBezTo>
                  <a:lnTo>
                    <a:pt x="399309" y="3567369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7205043" y="2367351"/>
              <a:ext cx="250838" cy="704311"/>
            </a:xfrm>
            <a:custGeom>
              <a:rect b="b" l="l" r="r" t="t"/>
              <a:pathLst>
                <a:path extrusionOk="0" h="1035752" w="368879">
                  <a:moveTo>
                    <a:pt x="0" y="621989"/>
                  </a:moveTo>
                  <a:cubicBezTo>
                    <a:pt x="115645" y="766403"/>
                    <a:pt x="244064" y="924923"/>
                    <a:pt x="334159" y="1035753"/>
                  </a:cubicBezTo>
                  <a:cubicBezTo>
                    <a:pt x="434340" y="734834"/>
                    <a:pt x="300542" y="314353"/>
                    <a:pt x="151279" y="0"/>
                  </a:cubicBezTo>
                  <a:cubicBezTo>
                    <a:pt x="115645" y="195463"/>
                    <a:pt x="65891" y="402345"/>
                    <a:pt x="0" y="6219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581373" y="2034344"/>
              <a:ext cx="250454" cy="560435"/>
            </a:xfrm>
            <a:custGeom>
              <a:rect b="b" l="l" r="r" t="t"/>
              <a:pathLst>
                <a:path extrusionOk="0" h="824169" w="368315">
                  <a:moveTo>
                    <a:pt x="216364" y="0"/>
                  </a:moveTo>
                  <a:cubicBezTo>
                    <a:pt x="67774" y="142399"/>
                    <a:pt x="-65352" y="408390"/>
                    <a:pt x="34828" y="824169"/>
                  </a:cubicBezTo>
                  <a:cubicBezTo>
                    <a:pt x="124924" y="816780"/>
                    <a:pt x="252671" y="806705"/>
                    <a:pt x="368315" y="795958"/>
                  </a:cubicBezTo>
                  <a:cubicBezTo>
                    <a:pt x="302425" y="500412"/>
                    <a:pt x="252671" y="236437"/>
                    <a:pt x="21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674321" y="621337"/>
              <a:ext cx="693265" cy="2512137"/>
            </a:xfrm>
            <a:custGeom>
              <a:rect b="b" l="l" r="r" t="t"/>
              <a:pathLst>
                <a:path extrusionOk="0" h="3694319" w="1019507">
                  <a:moveTo>
                    <a:pt x="399145" y="3567369"/>
                  </a:moveTo>
                  <a:cubicBezTo>
                    <a:pt x="-431884" y="379507"/>
                    <a:pt x="251899" y="108815"/>
                    <a:pt x="510083" y="0"/>
                  </a:cubicBezTo>
                  <a:cubicBezTo>
                    <a:pt x="768266" y="407047"/>
                    <a:pt x="1451377" y="1465637"/>
                    <a:pt x="619676" y="3694319"/>
                  </a:cubicBezTo>
                  <a:lnTo>
                    <a:pt x="399145" y="356736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019737" y="621337"/>
              <a:ext cx="346408" cy="2512137"/>
            </a:xfrm>
            <a:custGeom>
              <a:rect b="b" l="l" r="r" t="t"/>
              <a:pathLst>
                <a:path extrusionOk="0" h="3694319" w="509424">
                  <a:moveTo>
                    <a:pt x="109593" y="3694319"/>
                  </a:moveTo>
                  <a:cubicBezTo>
                    <a:pt x="941294" y="1465637"/>
                    <a:pt x="258183" y="407047"/>
                    <a:pt x="0" y="0"/>
                  </a:cubicBezTo>
                  <a:lnTo>
                    <a:pt x="0" y="3631180"/>
                  </a:lnTo>
                  <a:lnTo>
                    <a:pt x="109593" y="369431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41258" y="1023407"/>
              <a:ext cx="347472" cy="518588"/>
            </a:xfrm>
            <a:custGeom>
              <a:rect b="b" l="l" r="r" t="t"/>
              <a:pathLst>
                <a:path extrusionOk="0" h="762629" w="510988">
                  <a:moveTo>
                    <a:pt x="510988" y="528752"/>
                  </a:moveTo>
                  <a:cubicBezTo>
                    <a:pt x="510988" y="722871"/>
                    <a:pt x="396688" y="814222"/>
                    <a:pt x="255494" y="732947"/>
                  </a:cubicBezTo>
                  <a:cubicBezTo>
                    <a:pt x="114300" y="651672"/>
                    <a:pt x="0" y="427997"/>
                    <a:pt x="0" y="233878"/>
                  </a:cubicBezTo>
                  <a:cubicBezTo>
                    <a:pt x="0" y="39758"/>
                    <a:pt x="114300" y="-51592"/>
                    <a:pt x="255494" y="29683"/>
                  </a:cubicBezTo>
                  <a:cubicBezTo>
                    <a:pt x="396688" y="110958"/>
                    <a:pt x="510988" y="334632"/>
                    <a:pt x="510988" y="52875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9800"/>
                  </a:schemeClr>
                </a:gs>
                <a:gs pos="100000">
                  <a:schemeClr val="accent2">
                    <a:alpha val="298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927471" y="3218110"/>
              <a:ext cx="2000707" cy="1925388"/>
            </a:xfrm>
            <a:custGeom>
              <a:rect b="b" l="l" r="r" t="t"/>
              <a:pathLst>
                <a:path extrusionOk="0" h="2831453" w="2942216">
                  <a:moveTo>
                    <a:pt x="1809974" y="581624"/>
                  </a:moveTo>
                  <a:cubicBezTo>
                    <a:pt x="1751479" y="486244"/>
                    <a:pt x="1723241" y="365339"/>
                    <a:pt x="1698363" y="259211"/>
                  </a:cubicBezTo>
                  <a:cubicBezTo>
                    <a:pt x="1669452" y="136962"/>
                    <a:pt x="1645248" y="32850"/>
                    <a:pt x="1584736" y="6654"/>
                  </a:cubicBezTo>
                  <a:cubicBezTo>
                    <a:pt x="1515484" y="-23573"/>
                    <a:pt x="1484555" y="53001"/>
                    <a:pt x="1440852" y="159128"/>
                  </a:cubicBezTo>
                  <a:lnTo>
                    <a:pt x="1440852" y="159128"/>
                  </a:lnTo>
                  <a:cubicBezTo>
                    <a:pt x="1415303" y="221596"/>
                    <a:pt x="1385047" y="295482"/>
                    <a:pt x="1340672" y="363323"/>
                  </a:cubicBezTo>
                  <a:cubicBezTo>
                    <a:pt x="1292935" y="312946"/>
                    <a:pt x="1242508" y="271301"/>
                    <a:pt x="1189392" y="241075"/>
                  </a:cubicBezTo>
                  <a:cubicBezTo>
                    <a:pt x="966844" y="112781"/>
                    <a:pt x="781274" y="223611"/>
                    <a:pt x="737571" y="488259"/>
                  </a:cubicBezTo>
                  <a:cubicBezTo>
                    <a:pt x="707315" y="465421"/>
                    <a:pt x="677059" y="444598"/>
                    <a:pt x="646131" y="426463"/>
                  </a:cubicBezTo>
                  <a:cubicBezTo>
                    <a:pt x="289112" y="220924"/>
                    <a:pt x="0" y="454002"/>
                    <a:pt x="0" y="948369"/>
                  </a:cubicBezTo>
                  <a:cubicBezTo>
                    <a:pt x="0" y="1442065"/>
                    <a:pt x="289112" y="2008975"/>
                    <a:pt x="645459" y="2214513"/>
                  </a:cubicBezTo>
                  <a:cubicBezTo>
                    <a:pt x="991721" y="2414007"/>
                    <a:pt x="1274781" y="2199736"/>
                    <a:pt x="1290918" y="1735595"/>
                  </a:cubicBezTo>
                  <a:cubicBezTo>
                    <a:pt x="1356136" y="1856500"/>
                    <a:pt x="1442869" y="1957926"/>
                    <a:pt x="1539016" y="2013005"/>
                  </a:cubicBezTo>
                  <a:cubicBezTo>
                    <a:pt x="1563893" y="2027110"/>
                    <a:pt x="1588098" y="2037858"/>
                    <a:pt x="1610958" y="2044575"/>
                  </a:cubicBezTo>
                  <a:cubicBezTo>
                    <a:pt x="1749462" y="2348852"/>
                    <a:pt x="1955875" y="2610813"/>
                    <a:pt x="2186492" y="2743808"/>
                  </a:cubicBezTo>
                  <a:cubicBezTo>
                    <a:pt x="2603351" y="2984275"/>
                    <a:pt x="2941544" y="2712911"/>
                    <a:pt x="2942216" y="2137940"/>
                  </a:cubicBezTo>
                  <a:cubicBezTo>
                    <a:pt x="2942216" y="1562970"/>
                    <a:pt x="2604023" y="901351"/>
                    <a:pt x="2187164" y="660884"/>
                  </a:cubicBezTo>
                  <a:cubicBezTo>
                    <a:pt x="2049332" y="581624"/>
                    <a:pt x="1920912" y="557443"/>
                    <a:pt x="1809974" y="58162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19607"/>
                    <a:alpha val="29800"/>
                  </a:srgbClr>
                </a:gs>
                <a:gs pos="64000">
                  <a:srgbClr val="FFFFFF">
                    <a:alpha val="0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9999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7607984" y="2122600"/>
              <a:ext cx="1238097" cy="1358380"/>
            </a:xfrm>
            <a:custGeom>
              <a:rect b="b" l="l" r="r" t="t"/>
              <a:pathLst>
                <a:path extrusionOk="0" h="1997618" w="1820731">
                  <a:moveTo>
                    <a:pt x="0" y="0"/>
                  </a:moveTo>
                  <a:lnTo>
                    <a:pt x="1820059" y="1049858"/>
                  </a:lnTo>
                  <a:lnTo>
                    <a:pt x="1820732" y="1997619"/>
                  </a:lnTo>
                  <a:lnTo>
                    <a:pt x="161365" y="1040454"/>
                  </a:lnTo>
                  <a:lnTo>
                    <a:pt x="673" y="10928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8482162" y="2772238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924874" y="2461522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0" y="0"/>
                  </a:moveTo>
                  <a:lnTo>
                    <a:pt x="398705" y="229719"/>
                  </a:lnTo>
                  <a:lnTo>
                    <a:pt x="398705" y="313009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7925329" y="2574344"/>
              <a:ext cx="489204" cy="338910"/>
            </a:xfrm>
            <a:custGeom>
              <a:rect b="b" l="l" r="r" t="t"/>
              <a:pathLst>
                <a:path extrusionOk="0" h="498397" w="719417">
                  <a:moveTo>
                    <a:pt x="0" y="0"/>
                  </a:moveTo>
                  <a:lnTo>
                    <a:pt x="719418" y="415107"/>
                  </a:lnTo>
                  <a:lnTo>
                    <a:pt x="719418" y="498397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925329" y="2687166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0" y="0"/>
                  </a:moveTo>
                  <a:lnTo>
                    <a:pt x="931209" y="537356"/>
                  </a:lnTo>
                  <a:lnTo>
                    <a:pt x="931209" y="620646"/>
                  </a:lnTo>
                  <a:lnTo>
                    <a:pt x="0" y="83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718167" y="2337816"/>
              <a:ext cx="140817" cy="208665"/>
            </a:xfrm>
            <a:custGeom>
              <a:rect b="b" l="l" r="r" t="t"/>
              <a:pathLst>
                <a:path extrusionOk="0" h="306860" w="207084">
                  <a:moveTo>
                    <a:pt x="207085" y="212875"/>
                  </a:moveTo>
                  <a:cubicBezTo>
                    <a:pt x="207085" y="290792"/>
                    <a:pt x="160693" y="327735"/>
                    <a:pt x="103543" y="294822"/>
                  </a:cubicBezTo>
                  <a:cubicBezTo>
                    <a:pt x="46393" y="261909"/>
                    <a:pt x="0" y="171902"/>
                    <a:pt x="0" y="93985"/>
                  </a:cubicBezTo>
                  <a:cubicBezTo>
                    <a:pt x="0" y="16069"/>
                    <a:pt x="46393" y="-20874"/>
                    <a:pt x="103543" y="12039"/>
                  </a:cubicBezTo>
                  <a:cubicBezTo>
                    <a:pt x="161365" y="44952"/>
                    <a:pt x="207085" y="134959"/>
                    <a:pt x="207085" y="2128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312360" y="505331"/>
              <a:ext cx="1238097" cy="1456582"/>
            </a:xfrm>
            <a:custGeom>
              <a:rect b="b" l="l" r="r" t="t"/>
              <a:pathLst>
                <a:path extrusionOk="0" h="2142033" w="1820731">
                  <a:moveTo>
                    <a:pt x="1820059" y="1049187"/>
                  </a:moveTo>
                  <a:lnTo>
                    <a:pt x="0" y="0"/>
                  </a:lnTo>
                  <a:lnTo>
                    <a:pt x="672" y="947761"/>
                  </a:lnTo>
                  <a:lnTo>
                    <a:pt x="1660039" y="1904254"/>
                  </a:lnTo>
                  <a:lnTo>
                    <a:pt x="1820732" y="2142034"/>
                  </a:lnTo>
                  <a:lnTo>
                    <a:pt x="1820059" y="10491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180778" y="581304"/>
              <a:ext cx="467258" cy="444419"/>
            </a:xfrm>
            <a:custGeom>
              <a:rect b="b" l="l" r="r" t="t"/>
              <a:pathLst>
                <a:path extrusionOk="0" h="653558" w="687144">
                  <a:moveTo>
                    <a:pt x="0" y="257259"/>
                  </a:moveTo>
                  <a:lnTo>
                    <a:pt x="0" y="0"/>
                  </a:lnTo>
                  <a:lnTo>
                    <a:pt x="687145" y="396300"/>
                  </a:lnTo>
                  <a:lnTo>
                    <a:pt x="687145" y="653559"/>
                  </a:lnTo>
                  <a:lnTo>
                    <a:pt x="0" y="2572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957976" y="1033957"/>
              <a:ext cx="271119" cy="212846"/>
            </a:xfrm>
            <a:custGeom>
              <a:rect b="b" l="l" r="r" t="t"/>
              <a:pathLst>
                <a:path extrusionOk="0" h="313009" w="398705">
                  <a:moveTo>
                    <a:pt x="398705" y="229720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398705" y="313010"/>
                  </a:lnTo>
                  <a:lnTo>
                    <a:pt x="398705" y="2297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707561" y="1002113"/>
              <a:ext cx="522579" cy="358093"/>
            </a:xfrm>
            <a:custGeom>
              <a:rect b="b" l="l" r="r" t="t"/>
              <a:pathLst>
                <a:path extrusionOk="0" h="526608" w="768499">
                  <a:moveTo>
                    <a:pt x="768499" y="443318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768499" y="526608"/>
                  </a:lnTo>
                  <a:lnTo>
                    <a:pt x="768499" y="44331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597378" y="1051245"/>
              <a:ext cx="633221" cy="422039"/>
            </a:xfrm>
            <a:custGeom>
              <a:rect b="b" l="l" r="r" t="t"/>
              <a:pathLst>
                <a:path extrusionOk="0" h="620645" w="931208">
                  <a:moveTo>
                    <a:pt x="931209" y="537356"/>
                  </a:moveTo>
                  <a:lnTo>
                    <a:pt x="0" y="0"/>
                  </a:lnTo>
                  <a:lnTo>
                    <a:pt x="0" y="83290"/>
                  </a:lnTo>
                  <a:lnTo>
                    <a:pt x="931209" y="620646"/>
                  </a:lnTo>
                  <a:lnTo>
                    <a:pt x="931209" y="53735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294443" y="1222979"/>
              <a:ext cx="140817" cy="208472"/>
            </a:xfrm>
            <a:custGeom>
              <a:rect b="b" l="l" r="r" t="t"/>
              <a:pathLst>
                <a:path extrusionOk="0" h="306577" w="207084">
                  <a:moveTo>
                    <a:pt x="0" y="93703"/>
                  </a:moveTo>
                  <a:cubicBezTo>
                    <a:pt x="0" y="171619"/>
                    <a:pt x="46392" y="261626"/>
                    <a:pt x="103542" y="294539"/>
                  </a:cubicBezTo>
                  <a:cubicBezTo>
                    <a:pt x="160692" y="327452"/>
                    <a:pt x="207085" y="290509"/>
                    <a:pt x="207085" y="212593"/>
                  </a:cubicBezTo>
                  <a:cubicBezTo>
                    <a:pt x="207085" y="134676"/>
                    <a:pt x="160692" y="44669"/>
                    <a:pt x="103542" y="11756"/>
                  </a:cubicBezTo>
                  <a:cubicBezTo>
                    <a:pt x="46392" y="-20485"/>
                    <a:pt x="0" y="15786"/>
                    <a:pt x="0" y="93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5644729" y="1476602"/>
              <a:ext cx="739292" cy="810735"/>
            </a:xfrm>
            <a:custGeom>
              <a:rect b="b" l="l" r="r" t="t"/>
              <a:pathLst>
                <a:path extrusionOk="0" h="1192257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258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5833224" y="1677226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5833224" y="1769576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710748" y="1604650"/>
              <a:ext cx="84124" cy="124724"/>
            </a:xfrm>
            <a:custGeom>
              <a:rect b="b" l="l" r="r" t="t"/>
              <a:pathLst>
                <a:path extrusionOk="0" h="183417" w="123712">
                  <a:moveTo>
                    <a:pt x="123713" y="127308"/>
                  </a:moveTo>
                  <a:cubicBezTo>
                    <a:pt x="123713" y="173655"/>
                    <a:pt x="96146" y="195821"/>
                    <a:pt x="61856" y="176342"/>
                  </a:cubicBezTo>
                  <a:cubicBezTo>
                    <a:pt x="27566" y="156863"/>
                    <a:pt x="0" y="103127"/>
                    <a:pt x="0" y="56109"/>
                  </a:cubicBezTo>
                  <a:cubicBezTo>
                    <a:pt x="0" y="9762"/>
                    <a:pt x="27566" y="-12404"/>
                    <a:pt x="61856" y="7075"/>
                  </a:cubicBezTo>
                  <a:cubicBezTo>
                    <a:pt x="95474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7831081" y="1765936"/>
              <a:ext cx="739292" cy="811192"/>
            </a:xfrm>
            <a:custGeom>
              <a:rect b="b" l="l" r="r" t="t"/>
              <a:pathLst>
                <a:path extrusionOk="0" h="1192929" w="1087194">
                  <a:moveTo>
                    <a:pt x="1087195" y="626691"/>
                  </a:moveTo>
                  <a:lnTo>
                    <a:pt x="0" y="0"/>
                  </a:lnTo>
                  <a:lnTo>
                    <a:pt x="0" y="565567"/>
                  </a:lnTo>
                  <a:lnTo>
                    <a:pt x="1087195" y="1192929"/>
                  </a:lnTo>
                  <a:lnTo>
                    <a:pt x="1087195" y="62669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019577" y="1967015"/>
              <a:ext cx="253288" cy="192292"/>
            </a:xfrm>
            <a:custGeom>
              <a:rect b="b" l="l" r="r" t="t"/>
              <a:pathLst>
                <a:path extrusionOk="0" h="282783" w="372483">
                  <a:moveTo>
                    <a:pt x="0" y="0"/>
                  </a:moveTo>
                  <a:lnTo>
                    <a:pt x="372483" y="214942"/>
                  </a:lnTo>
                  <a:lnTo>
                    <a:pt x="372483" y="282783"/>
                  </a:lnTo>
                  <a:lnTo>
                    <a:pt x="0" y="67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020032" y="2059365"/>
              <a:ext cx="473659" cy="319726"/>
            </a:xfrm>
            <a:custGeom>
              <a:rect b="b" l="l" r="r" t="t"/>
              <a:pathLst>
                <a:path extrusionOk="0" h="470186" w="696557">
                  <a:moveTo>
                    <a:pt x="0" y="0"/>
                  </a:moveTo>
                  <a:lnTo>
                    <a:pt x="696558" y="401673"/>
                  </a:lnTo>
                  <a:lnTo>
                    <a:pt x="696558" y="470186"/>
                  </a:lnTo>
                  <a:lnTo>
                    <a:pt x="0" y="6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897101" y="1894439"/>
              <a:ext cx="84125" cy="124724"/>
            </a:xfrm>
            <a:custGeom>
              <a:rect b="b" l="l" r="r" t="t"/>
              <a:pathLst>
                <a:path extrusionOk="0" h="183417" w="123713">
                  <a:moveTo>
                    <a:pt x="123713" y="127308"/>
                  </a:moveTo>
                  <a:cubicBezTo>
                    <a:pt x="123713" y="173655"/>
                    <a:pt x="96146" y="195821"/>
                    <a:pt x="61857" y="176342"/>
                  </a:cubicBezTo>
                  <a:cubicBezTo>
                    <a:pt x="27567" y="156863"/>
                    <a:pt x="0" y="103127"/>
                    <a:pt x="0" y="56109"/>
                  </a:cubicBezTo>
                  <a:cubicBezTo>
                    <a:pt x="0" y="9762"/>
                    <a:pt x="27567" y="-12404"/>
                    <a:pt x="61857" y="7075"/>
                  </a:cubicBezTo>
                  <a:cubicBezTo>
                    <a:pt x="96146" y="27226"/>
                    <a:pt x="123713" y="80961"/>
                    <a:pt x="123713" y="127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/>
        </p:nvSpPr>
        <p:spPr>
          <a:xfrm>
            <a:off x="219525" y="174575"/>
            <a:ext cx="42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Login Page (CSS)</a:t>
            </a:r>
            <a:endParaRPr sz="2400"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728675"/>
            <a:ext cx="4534625" cy="416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4968811" y="728677"/>
            <a:ext cx="3733688" cy="4163800"/>
            <a:chOff x="7031794" y="3223481"/>
            <a:chExt cx="554527" cy="684768"/>
          </a:xfrm>
        </p:grpSpPr>
        <p:sp>
          <p:nvSpPr>
            <p:cNvPr id="170" name="Google Shape;170;p19"/>
            <p:cNvSpPr/>
            <p:nvPr/>
          </p:nvSpPr>
          <p:spPr>
            <a:xfrm>
              <a:off x="7480756" y="3263706"/>
              <a:ext cx="105565" cy="453010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340949" y="3223481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7450379" y="3286503"/>
              <a:ext cx="105565" cy="453011"/>
            </a:xfrm>
            <a:custGeom>
              <a:rect b="b" l="l" r="r" t="t"/>
              <a:pathLst>
                <a:path extrusionOk="0" h="4530105" w="105565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310572" y="3246277"/>
              <a:ext cx="105565" cy="453037"/>
            </a:xfrm>
            <a:custGeom>
              <a:rect b="b" l="l" r="r" t="t"/>
              <a:pathLst>
                <a:path extrusionOk="0" h="4530373" w="105565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7141984" y="3232779"/>
              <a:ext cx="130243" cy="387096"/>
            </a:xfrm>
            <a:custGeom>
              <a:rect b="b" l="l" r="r" t="t"/>
              <a:pathLst>
                <a:path extrusionOk="0" h="3870960" w="1302425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7117683" y="3280575"/>
              <a:ext cx="103509" cy="88544"/>
            </a:xfrm>
            <a:custGeom>
              <a:rect b="b" l="l" r="r" t="t"/>
              <a:pathLst>
                <a:path extrusionOk="0" h="885444" w="1035085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9E44"/>
                </a:gs>
                <a:gs pos="100000">
                  <a:srgbClr val="FF409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7158083" y="3404891"/>
              <a:ext cx="99472" cy="102108"/>
            </a:xfrm>
            <a:custGeom>
              <a:rect b="b" l="l" r="r" t="t"/>
              <a:pathLst>
                <a:path extrusionOk="0" h="1021080" w="994718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7158007" y="3351016"/>
              <a:ext cx="99624" cy="67894"/>
            </a:xfrm>
            <a:custGeom>
              <a:rect b="b" l="l" r="r" t="t"/>
              <a:pathLst>
                <a:path extrusionOk="0" h="678941" w="996241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7158007" y="3371229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7142060" y="3232779"/>
              <a:ext cx="130166" cy="117043"/>
            </a:xfrm>
            <a:custGeom>
              <a:rect b="b" l="l" r="r" t="t"/>
              <a:pathLst>
                <a:path extrusionOk="0" h="1170432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7158007" y="3255479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301459" y="3521153"/>
              <a:ext cx="130243" cy="387096"/>
            </a:xfrm>
            <a:custGeom>
              <a:rect b="b" l="l" r="r" t="t"/>
              <a:pathLst>
                <a:path extrusionOk="0" h="3870960" w="1302426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7350897" y="3611654"/>
              <a:ext cx="103585" cy="88392"/>
            </a:xfrm>
            <a:custGeom>
              <a:rect b="b" l="l" r="r" t="t"/>
              <a:pathLst>
                <a:path extrusionOk="0" h="883920" w="1035847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7317559" y="3641213"/>
              <a:ext cx="99548" cy="102108"/>
            </a:xfrm>
            <a:custGeom>
              <a:rect b="b" l="l" r="r" t="t"/>
              <a:pathLst>
                <a:path extrusionOk="0" h="1021080" w="995479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7317407" y="3704739"/>
              <a:ext cx="99624" cy="67894"/>
            </a:xfrm>
            <a:custGeom>
              <a:rect b="b" l="l" r="r" t="t"/>
              <a:pathLst>
                <a:path extrusionOk="0" h="678942" w="996241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7317407" y="3723432"/>
              <a:ext cx="86143" cy="60122"/>
            </a:xfrm>
            <a:custGeom>
              <a:rect b="b" l="l" r="r" t="t"/>
              <a:pathLst>
                <a:path extrusionOk="0" h="601217" w="861429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7301535" y="3521153"/>
              <a:ext cx="130166" cy="117043"/>
            </a:xfrm>
            <a:custGeom>
              <a:rect b="b" l="l" r="r" t="t"/>
              <a:pathLst>
                <a:path extrusionOk="0" h="1170431" w="1301664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7317483" y="3543928"/>
              <a:ext cx="16528" cy="24806"/>
            </a:xfrm>
            <a:custGeom>
              <a:rect b="b" l="l" r="r" t="t"/>
              <a:pathLst>
                <a:path extrusionOk="0" h="248063" w="165278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7053133" y="3433767"/>
              <a:ext cx="226744" cy="267157"/>
            </a:xfrm>
            <a:custGeom>
              <a:rect b="b" l="l" r="r" t="t"/>
              <a:pathLst>
                <a:path extrusionOk="0" h="2671571" w="2267439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171449" y="3530803"/>
              <a:ext cx="49660" cy="39014"/>
            </a:xfrm>
            <a:custGeom>
              <a:rect b="b" l="l" r="r" t="t"/>
              <a:pathLst>
                <a:path extrusionOk="0" h="390144" w="496597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7098394" y="3509298"/>
              <a:ext cx="123007" cy="81382"/>
            </a:xfrm>
            <a:custGeom>
              <a:rect b="b" l="l" r="r" t="t"/>
              <a:pathLst>
                <a:path extrusionOk="0" h="813815" w="1230068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073029" y="3515377"/>
              <a:ext cx="148446" cy="96088"/>
            </a:xfrm>
            <a:custGeom>
              <a:rect b="b" l="l" r="r" t="t"/>
              <a:pathLst>
                <a:path extrusionOk="0" h="960882" w="148446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233189" y="3565541"/>
              <a:ext cx="25744" cy="38305"/>
            </a:xfrm>
            <a:custGeom>
              <a:rect b="b" l="l" r="r" t="t"/>
              <a:pathLst>
                <a:path extrusionOk="0" h="383047" w="257438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rgbClr val="FF409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045539" y="3323584"/>
              <a:ext cx="55448" cy="94336"/>
            </a:xfrm>
            <a:custGeom>
              <a:rect b="b" l="l" r="r" t="t"/>
              <a:pathLst>
                <a:path extrusionOk="0" h="943356" w="554483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7031794" y="3311266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091787" y="3394852"/>
              <a:ext cx="22697" cy="34002"/>
            </a:xfrm>
            <a:custGeom>
              <a:rect b="b" l="l" r="r" t="t"/>
              <a:pathLst>
                <a:path extrusionOk="0" h="340022" w="226972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rgbClr val="FF9E4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163399" y="3681405"/>
              <a:ext cx="63674" cy="86984"/>
            </a:xfrm>
            <a:custGeom>
              <a:rect b="b" l="l" r="r" t="t"/>
              <a:pathLst>
                <a:path extrusionOk="0" h="869836" w="636741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311700" y="27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Main table</a:t>
            </a:r>
            <a:endParaRPr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00" y="925600"/>
            <a:ext cx="794399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  <a:latin typeface="Barlow"/>
                <a:ea typeface="Barlow"/>
                <a:cs typeface="Barlow"/>
                <a:sym typeface="Barlow"/>
              </a:rPr>
              <a:t>Html for main table</a:t>
            </a:r>
            <a:endParaRPr>
              <a:solidFill>
                <a:srgbClr val="D9D2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9508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884" y="1170125"/>
            <a:ext cx="3891717" cy="180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875" y="3155651"/>
            <a:ext cx="3955425" cy="18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Css for main table &amp; positioning of players/cards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50" y="1170125"/>
            <a:ext cx="18845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b="0" l="-3970" r="3970" t="0"/>
          <a:stretch/>
        </p:blipFill>
        <p:spPr>
          <a:xfrm>
            <a:off x="2253155" y="1170125"/>
            <a:ext cx="2023508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374" y="1170125"/>
            <a:ext cx="2194199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300" y="1170125"/>
            <a:ext cx="22474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Communication through Github Discord and Zenhub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1223850"/>
            <a:ext cx="80629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